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17"/>
  </p:notesMasterIdLst>
  <p:handoutMasterIdLst>
    <p:handoutMasterId r:id="rId18"/>
  </p:handoutMasterIdLst>
  <p:sldIdLst>
    <p:sldId id="267" r:id="rId5"/>
    <p:sldId id="312" r:id="rId6"/>
    <p:sldId id="311" r:id="rId7"/>
    <p:sldId id="309" r:id="rId8"/>
    <p:sldId id="327" r:id="rId9"/>
    <p:sldId id="328" r:id="rId10"/>
    <p:sldId id="331" r:id="rId11"/>
    <p:sldId id="338" r:id="rId12"/>
    <p:sldId id="337" r:id="rId13"/>
    <p:sldId id="325" r:id="rId14"/>
    <p:sldId id="333" r:id="rId15"/>
    <p:sldId id="30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F90"/>
    <a:srgbClr val="4961C7"/>
    <a:srgbClr val="BAC3EA"/>
    <a:srgbClr val="7E849C"/>
    <a:srgbClr val="FFFFFF"/>
    <a:srgbClr val="D93F00"/>
    <a:srgbClr val="E4B429"/>
    <a:srgbClr val="FFD54F"/>
    <a:srgbClr val="FFEA3D"/>
    <a:srgbClr val="FFF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CEC5C3-22BA-2EFB-E209-F2793F486233}" v="17" dt="2025-11-18T23:18:54.380"/>
    <p1510:client id="{8ECDF613-87A4-48E8-84A0-BC5A829D0CC4}" v="1885" dt="2025-11-19T05:52:47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4383" autoAdjust="0"/>
  </p:normalViewPr>
  <p:slideViewPr>
    <p:cSldViewPr snapToGrid="0">
      <p:cViewPr>
        <p:scale>
          <a:sx n="75" d="100"/>
          <a:sy n="75" d="100"/>
        </p:scale>
        <p:origin x="1488" y="4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as Ifeanyi" userId="0f24ba0d-abae-4fe5-b658-b5da42859605" providerId="ADAL" clId="{8ECDF613-87A4-48E8-84A0-BC5A829D0CC4}"/>
    <pc:docChg chg="undo redo custSel addSld delSld modSld sldOrd">
      <pc:chgData name="Silas Ifeanyi" userId="0f24ba0d-abae-4fe5-b658-b5da42859605" providerId="ADAL" clId="{8ECDF613-87A4-48E8-84A0-BC5A829D0CC4}" dt="2025-11-19T05:52:47.592" v="6916" actId="164"/>
      <pc:docMkLst>
        <pc:docMk/>
      </pc:docMkLst>
      <pc:sldChg chg="del">
        <pc:chgData name="Silas Ifeanyi" userId="0f24ba0d-abae-4fe5-b658-b5da42859605" providerId="ADAL" clId="{8ECDF613-87A4-48E8-84A0-BC5A829D0CC4}" dt="2025-11-17T22:00:16.254" v="927" actId="47"/>
        <pc:sldMkLst>
          <pc:docMk/>
          <pc:sldMk cId="443207280" sldId="263"/>
        </pc:sldMkLst>
      </pc:sldChg>
      <pc:sldChg chg="modSp mod">
        <pc:chgData name="Silas Ifeanyi" userId="0f24ba0d-abae-4fe5-b658-b5da42859605" providerId="ADAL" clId="{8ECDF613-87A4-48E8-84A0-BC5A829D0CC4}" dt="2025-11-19T04:56:32.618" v="6481" actId="207"/>
        <pc:sldMkLst>
          <pc:docMk/>
          <pc:sldMk cId="1291644704" sldId="267"/>
        </pc:sldMkLst>
        <pc:spChg chg="mod">
          <ac:chgData name="Silas Ifeanyi" userId="0f24ba0d-abae-4fe5-b658-b5da42859605" providerId="ADAL" clId="{8ECDF613-87A4-48E8-84A0-BC5A829D0CC4}" dt="2025-11-17T21:52:05.871" v="486" actId="14100"/>
          <ac:spMkLst>
            <pc:docMk/>
            <pc:sldMk cId="1291644704" sldId="267"/>
            <ac:spMk id="2" creationId="{00000000-0000-0000-0000-000000000000}"/>
          </ac:spMkLst>
        </pc:spChg>
        <pc:spChg chg="mod">
          <ac:chgData name="Silas Ifeanyi" userId="0f24ba0d-abae-4fe5-b658-b5da42859605" providerId="ADAL" clId="{8ECDF613-87A4-48E8-84A0-BC5A829D0CC4}" dt="2025-11-19T04:56:32.618" v="6481" actId="207"/>
          <ac:spMkLst>
            <pc:docMk/>
            <pc:sldMk cId="1291644704" sldId="267"/>
            <ac:spMk id="3" creationId="{00000000-0000-0000-0000-000000000000}"/>
          </ac:spMkLst>
        </pc:spChg>
      </pc:sldChg>
      <pc:sldChg chg="addSp modSp mod">
        <pc:chgData name="Silas Ifeanyi" userId="0f24ba0d-abae-4fe5-b658-b5da42859605" providerId="ADAL" clId="{8ECDF613-87A4-48E8-84A0-BC5A829D0CC4}" dt="2025-11-19T02:31:22.295" v="5419" actId="11529"/>
        <pc:sldMkLst>
          <pc:docMk/>
          <pc:sldMk cId="2545567292" sldId="300"/>
        </pc:sldMkLst>
        <pc:spChg chg="mod">
          <ac:chgData name="Silas Ifeanyi" userId="0f24ba0d-abae-4fe5-b658-b5da42859605" providerId="ADAL" clId="{8ECDF613-87A4-48E8-84A0-BC5A829D0CC4}" dt="2025-11-19T02:30:09.027" v="5399" actId="6549"/>
          <ac:spMkLst>
            <pc:docMk/>
            <pc:sldMk cId="2545567292" sldId="300"/>
            <ac:spMk id="2" creationId="{00000000-0000-0000-0000-000000000000}"/>
          </ac:spMkLst>
        </pc:spChg>
        <pc:picChg chg="add mod">
          <ac:chgData name="Silas Ifeanyi" userId="0f24ba0d-abae-4fe5-b658-b5da42859605" providerId="ADAL" clId="{8ECDF613-87A4-48E8-84A0-BC5A829D0CC4}" dt="2025-11-19T02:30:47.092" v="5404"/>
          <ac:picMkLst>
            <pc:docMk/>
            <pc:sldMk cId="2545567292" sldId="300"/>
            <ac:picMk id="6" creationId="{87398108-A1E0-D6F3-EEAA-9DDD5C09EAF4}"/>
          </ac:picMkLst>
        </pc:picChg>
        <pc:picChg chg="add mod">
          <ac:chgData name="Silas Ifeanyi" userId="0f24ba0d-abae-4fe5-b658-b5da42859605" providerId="ADAL" clId="{8ECDF613-87A4-48E8-84A0-BC5A829D0CC4}" dt="2025-11-19T02:30:56.077" v="5409"/>
          <ac:picMkLst>
            <pc:docMk/>
            <pc:sldMk cId="2545567292" sldId="300"/>
            <ac:picMk id="8" creationId="{B4F246B0-7834-A6B2-6DBA-0D473E8422C9}"/>
          </ac:picMkLst>
        </pc:picChg>
        <pc:picChg chg="add mod">
          <ac:chgData name="Silas Ifeanyi" userId="0f24ba0d-abae-4fe5-b658-b5da42859605" providerId="ADAL" clId="{8ECDF613-87A4-48E8-84A0-BC5A829D0CC4}" dt="2025-11-19T02:31:01.112" v="5413"/>
          <ac:picMkLst>
            <pc:docMk/>
            <pc:sldMk cId="2545567292" sldId="300"/>
            <ac:picMk id="10" creationId="{ACB63252-1760-3360-AC20-7A9B7DCA5DF9}"/>
          </ac:picMkLst>
        </pc:picChg>
        <pc:picChg chg="add mod">
          <ac:chgData name="Silas Ifeanyi" userId="0f24ba0d-abae-4fe5-b658-b5da42859605" providerId="ADAL" clId="{8ECDF613-87A4-48E8-84A0-BC5A829D0CC4}" dt="2025-11-19T02:31:15.662" v="5418" actId="1076"/>
          <ac:picMkLst>
            <pc:docMk/>
            <pc:sldMk cId="2545567292" sldId="300"/>
            <ac:picMk id="12" creationId="{B7765585-A09F-B514-059D-D657F730F286}"/>
          </ac:picMkLst>
        </pc:picChg>
        <pc:cxnChg chg="add">
          <ac:chgData name="Silas Ifeanyi" userId="0f24ba0d-abae-4fe5-b658-b5da42859605" providerId="ADAL" clId="{8ECDF613-87A4-48E8-84A0-BC5A829D0CC4}" dt="2025-11-19T02:31:22.295" v="5419" actId="11529"/>
          <ac:cxnSpMkLst>
            <pc:docMk/>
            <pc:sldMk cId="2545567292" sldId="300"/>
            <ac:cxnSpMk id="14" creationId="{B7AD931C-8F54-6AD2-28EC-14B0719DFDCB}"/>
          </ac:cxnSpMkLst>
        </pc:cxnChg>
      </pc:sldChg>
      <pc:sldChg chg="addSp delSp modSp del mod ord delAnim modAnim">
        <pc:chgData name="Silas Ifeanyi" userId="0f24ba0d-abae-4fe5-b658-b5da42859605" providerId="ADAL" clId="{8ECDF613-87A4-48E8-84A0-BC5A829D0CC4}" dt="2025-11-17T22:31:59.513" v="1492" actId="47"/>
        <pc:sldMkLst>
          <pc:docMk/>
          <pc:sldMk cId="36618915" sldId="308"/>
        </pc:sldMkLst>
        <pc:spChg chg="add mod">
          <ac:chgData name="Silas Ifeanyi" userId="0f24ba0d-abae-4fe5-b658-b5da42859605" providerId="ADAL" clId="{8ECDF613-87A4-48E8-84A0-BC5A829D0CC4}" dt="2025-11-17T21:46:43.795" v="183" actId="1076"/>
          <ac:spMkLst>
            <pc:docMk/>
            <pc:sldMk cId="36618915" sldId="308"/>
            <ac:spMk id="2" creationId="{EB291B38-CC03-7611-1AD9-5E42C919335B}"/>
          </ac:spMkLst>
        </pc:spChg>
        <pc:spChg chg="add mod">
          <ac:chgData name="Silas Ifeanyi" userId="0f24ba0d-abae-4fe5-b658-b5da42859605" providerId="ADAL" clId="{8ECDF613-87A4-48E8-84A0-BC5A829D0CC4}" dt="2025-11-17T22:08:33.038" v="1163" actId="1076"/>
          <ac:spMkLst>
            <pc:docMk/>
            <pc:sldMk cId="36618915" sldId="308"/>
            <ac:spMk id="4" creationId="{1C1EE60A-0195-E3CE-0E09-C7F84605AAE6}"/>
          </ac:spMkLst>
        </pc:spChg>
        <pc:spChg chg="del mod">
          <ac:chgData name="Silas Ifeanyi" userId="0f24ba0d-abae-4fe5-b658-b5da42859605" providerId="ADAL" clId="{8ECDF613-87A4-48E8-84A0-BC5A829D0CC4}" dt="2025-11-17T22:30:03.102" v="1402" actId="21"/>
          <ac:spMkLst>
            <pc:docMk/>
            <pc:sldMk cId="36618915" sldId="308"/>
            <ac:spMk id="16" creationId="{DAC2B08C-514C-F28F-4CA2-012359B9C206}"/>
          </ac:spMkLst>
        </pc:spChg>
        <pc:spChg chg="mod">
          <ac:chgData name="Silas Ifeanyi" userId="0f24ba0d-abae-4fe5-b658-b5da42859605" providerId="ADAL" clId="{8ECDF613-87A4-48E8-84A0-BC5A829D0CC4}" dt="2025-11-17T21:47:06.001" v="187" actId="14100"/>
          <ac:spMkLst>
            <pc:docMk/>
            <pc:sldMk cId="36618915" sldId="308"/>
            <ac:spMk id="17" creationId="{29E00ED7-DBDF-0471-F34B-D357F2128902}"/>
          </ac:spMkLst>
        </pc:spChg>
        <pc:spChg chg="del">
          <ac:chgData name="Silas Ifeanyi" userId="0f24ba0d-abae-4fe5-b658-b5da42859605" providerId="ADAL" clId="{8ECDF613-87A4-48E8-84A0-BC5A829D0CC4}" dt="2025-11-17T21:46:58.782" v="184" actId="478"/>
          <ac:spMkLst>
            <pc:docMk/>
            <pc:sldMk cId="36618915" sldId="308"/>
            <ac:spMk id="21" creationId="{FF9B5CB7-A088-4326-A0D7-8798BD6DC5AC}"/>
          </ac:spMkLst>
        </pc:spChg>
        <pc:spChg chg="del">
          <ac:chgData name="Silas Ifeanyi" userId="0f24ba0d-abae-4fe5-b658-b5da42859605" providerId="ADAL" clId="{8ECDF613-87A4-48E8-84A0-BC5A829D0CC4}" dt="2025-11-17T21:47:03.495" v="186" actId="478"/>
          <ac:spMkLst>
            <pc:docMk/>
            <pc:sldMk cId="36618915" sldId="308"/>
            <ac:spMk id="22" creationId="{D30B8CF5-6AAC-F11D-D71D-A18D7D045C9B}"/>
          </ac:spMkLst>
        </pc:spChg>
        <pc:spChg chg="del">
          <ac:chgData name="Silas Ifeanyi" userId="0f24ba0d-abae-4fe5-b658-b5da42859605" providerId="ADAL" clId="{8ECDF613-87A4-48E8-84A0-BC5A829D0CC4}" dt="2025-11-17T21:47:01.631" v="185" actId="478"/>
          <ac:spMkLst>
            <pc:docMk/>
            <pc:sldMk cId="36618915" sldId="308"/>
            <ac:spMk id="24" creationId="{B7BD6261-C993-B251-25BF-A4CAD8F52FE2}"/>
          </ac:spMkLst>
        </pc:spChg>
        <pc:spChg chg="mod">
          <ac:chgData name="Silas Ifeanyi" userId="0f24ba0d-abae-4fe5-b658-b5da42859605" providerId="ADAL" clId="{8ECDF613-87A4-48E8-84A0-BC5A829D0CC4}" dt="2025-11-17T22:08:27.285" v="1162" actId="1076"/>
          <ac:spMkLst>
            <pc:docMk/>
            <pc:sldMk cId="36618915" sldId="308"/>
            <ac:spMk id="25" creationId="{8AC087F1-E1E3-AC99-19EA-BC212B8F8373}"/>
          </ac:spMkLst>
        </pc:spChg>
        <pc:spChg chg="mod">
          <ac:chgData name="Silas Ifeanyi" userId="0f24ba0d-abae-4fe5-b658-b5da42859605" providerId="ADAL" clId="{8ECDF613-87A4-48E8-84A0-BC5A829D0CC4}" dt="2025-11-17T22:08:33.038" v="1163" actId="1076"/>
          <ac:spMkLst>
            <pc:docMk/>
            <pc:sldMk cId="36618915" sldId="308"/>
            <ac:spMk id="26" creationId="{DE0FF3C9-6AB5-9BA6-4B95-5CF36E1D529E}"/>
          </ac:spMkLst>
        </pc:spChg>
        <pc:picChg chg="add mod">
          <ac:chgData name="Silas Ifeanyi" userId="0f24ba0d-abae-4fe5-b658-b5da42859605" providerId="ADAL" clId="{8ECDF613-87A4-48E8-84A0-BC5A829D0CC4}" dt="2025-11-17T22:08:33.038" v="1163" actId="1076"/>
          <ac:picMkLst>
            <pc:docMk/>
            <pc:sldMk cId="36618915" sldId="308"/>
            <ac:picMk id="3" creationId="{CA72E1ED-6EE5-6465-4A6D-8B42BBD02916}"/>
          </ac:picMkLst>
        </pc:picChg>
        <pc:picChg chg="add mod">
          <ac:chgData name="Silas Ifeanyi" userId="0f24ba0d-abae-4fe5-b658-b5da42859605" providerId="ADAL" clId="{8ECDF613-87A4-48E8-84A0-BC5A829D0CC4}" dt="2025-11-17T22:08:33.038" v="1163" actId="1076"/>
          <ac:picMkLst>
            <pc:docMk/>
            <pc:sldMk cId="36618915" sldId="308"/>
            <ac:picMk id="5" creationId="{1415BBC5-C390-DF86-55AC-74178C1913A8}"/>
          </ac:picMkLst>
        </pc:picChg>
        <pc:cxnChg chg="add mod">
          <ac:chgData name="Silas Ifeanyi" userId="0f24ba0d-abae-4fe5-b658-b5da42859605" providerId="ADAL" clId="{8ECDF613-87A4-48E8-84A0-BC5A829D0CC4}" dt="2025-11-17T22:08:16.517" v="1159"/>
          <ac:cxnSpMkLst>
            <pc:docMk/>
            <pc:sldMk cId="36618915" sldId="308"/>
            <ac:cxnSpMk id="6" creationId="{BBC6BF6D-83B8-D857-DC8A-0566342AA16E}"/>
          </ac:cxnSpMkLst>
        </pc:cxnChg>
      </pc:sldChg>
      <pc:sldChg chg="addSp delSp modSp mod ord modAnim modNotesTx">
        <pc:chgData name="Silas Ifeanyi" userId="0f24ba0d-abae-4fe5-b658-b5da42859605" providerId="ADAL" clId="{8ECDF613-87A4-48E8-84A0-BC5A829D0CC4}" dt="2025-11-19T05:45:17.713" v="6913" actId="6549"/>
        <pc:sldMkLst>
          <pc:docMk/>
          <pc:sldMk cId="3515314279" sldId="309"/>
        </pc:sldMkLst>
        <pc:spChg chg="add mod">
          <ac:chgData name="Silas Ifeanyi" userId="0f24ba0d-abae-4fe5-b658-b5da42859605" providerId="ADAL" clId="{8ECDF613-87A4-48E8-84A0-BC5A829D0CC4}" dt="2025-11-19T01:58:03.352" v="4932" actId="20577"/>
          <ac:spMkLst>
            <pc:docMk/>
            <pc:sldMk cId="3515314279" sldId="309"/>
            <ac:spMk id="3" creationId="{0DBC096B-8A4D-225E-54BA-04035C887251}"/>
          </ac:spMkLst>
        </pc:spChg>
        <pc:spChg chg="add del">
          <ac:chgData name="Silas Ifeanyi" userId="0f24ba0d-abae-4fe5-b658-b5da42859605" providerId="ADAL" clId="{8ECDF613-87A4-48E8-84A0-BC5A829D0CC4}" dt="2025-11-19T01:04:05.814" v="3570" actId="22"/>
          <ac:spMkLst>
            <pc:docMk/>
            <pc:sldMk cId="3515314279" sldId="309"/>
            <ac:spMk id="6" creationId="{579F91CE-4D3D-F681-5DB7-1A1EDEFE0FD6}"/>
          </ac:spMkLst>
        </pc:spChg>
        <pc:spChg chg="add mod ord">
          <ac:chgData name="Silas Ifeanyi" userId="0f24ba0d-abae-4fe5-b658-b5da42859605" providerId="ADAL" clId="{8ECDF613-87A4-48E8-84A0-BC5A829D0CC4}" dt="2025-11-19T01:56:27.686" v="4902" actId="171"/>
          <ac:spMkLst>
            <pc:docMk/>
            <pc:sldMk cId="3515314279" sldId="309"/>
            <ac:spMk id="7" creationId="{C00DC3EE-57B2-3102-699E-0A3761ED5362}"/>
          </ac:spMkLst>
        </pc:spChg>
        <pc:spChg chg="add mod ord">
          <ac:chgData name="Silas Ifeanyi" userId="0f24ba0d-abae-4fe5-b658-b5da42859605" providerId="ADAL" clId="{8ECDF613-87A4-48E8-84A0-BC5A829D0CC4}" dt="2025-11-19T01:56:35.717" v="4905" actId="171"/>
          <ac:spMkLst>
            <pc:docMk/>
            <pc:sldMk cId="3515314279" sldId="309"/>
            <ac:spMk id="8" creationId="{863201F0-5FEC-DD1E-2A7B-E0504E2AE947}"/>
          </ac:spMkLst>
        </pc:spChg>
        <pc:spChg chg="add mod ord">
          <ac:chgData name="Silas Ifeanyi" userId="0f24ba0d-abae-4fe5-b658-b5da42859605" providerId="ADAL" clId="{8ECDF613-87A4-48E8-84A0-BC5A829D0CC4}" dt="2025-11-19T01:57:55.847" v="4909" actId="20577"/>
          <ac:spMkLst>
            <pc:docMk/>
            <pc:sldMk cId="3515314279" sldId="309"/>
            <ac:spMk id="10" creationId="{460BCF4E-CCF6-672A-2F51-FB0E9E5CAC7C}"/>
          </ac:spMkLst>
        </pc:spChg>
        <pc:spChg chg="mod">
          <ac:chgData name="Silas Ifeanyi" userId="0f24ba0d-abae-4fe5-b658-b5da42859605" providerId="ADAL" clId="{8ECDF613-87A4-48E8-84A0-BC5A829D0CC4}" dt="2025-11-19T01:23:16.622" v="3778" actId="1076"/>
          <ac:spMkLst>
            <pc:docMk/>
            <pc:sldMk cId="3515314279" sldId="309"/>
            <ac:spMk id="11" creationId="{EFBD43E5-E482-B762-D145-E28247D74258}"/>
          </ac:spMkLst>
        </pc:spChg>
        <pc:spChg chg="mod">
          <ac:chgData name="Silas Ifeanyi" userId="0f24ba0d-abae-4fe5-b658-b5da42859605" providerId="ADAL" clId="{8ECDF613-87A4-48E8-84A0-BC5A829D0CC4}" dt="2025-11-19T01:23:05.246" v="3776" actId="1076"/>
          <ac:spMkLst>
            <pc:docMk/>
            <pc:sldMk cId="3515314279" sldId="309"/>
            <ac:spMk id="16" creationId="{DAC2B08C-514C-F28F-4CA2-012359B9C206}"/>
          </ac:spMkLst>
        </pc:spChg>
        <pc:spChg chg="mod">
          <ac:chgData name="Silas Ifeanyi" userId="0f24ba0d-abae-4fe5-b658-b5da42859605" providerId="ADAL" clId="{8ECDF613-87A4-48E8-84A0-BC5A829D0CC4}" dt="2025-11-19T01:07:27.086" v="3625" actId="1076"/>
          <ac:spMkLst>
            <pc:docMk/>
            <pc:sldMk cId="3515314279" sldId="309"/>
            <ac:spMk id="23" creationId="{320AF68F-CF53-5D10-EEDB-372D5DFC3250}"/>
          </ac:spMkLst>
        </pc:spChg>
        <pc:grpChg chg="add mod">
          <ac:chgData name="Silas Ifeanyi" userId="0f24ba0d-abae-4fe5-b658-b5da42859605" providerId="ADAL" clId="{8ECDF613-87A4-48E8-84A0-BC5A829D0CC4}" dt="2025-11-19T01:57:55.847" v="4909" actId="20577"/>
          <ac:grpSpMkLst>
            <pc:docMk/>
            <pc:sldMk cId="3515314279" sldId="309"/>
            <ac:grpSpMk id="13" creationId="{1382A3F0-F03F-944C-B278-CD01BE1324A7}"/>
          </ac:grpSpMkLst>
        </pc:grpChg>
        <pc:picChg chg="mod">
          <ac:chgData name="Silas Ifeanyi" userId="0f24ba0d-abae-4fe5-b658-b5da42859605" providerId="ADAL" clId="{8ECDF613-87A4-48E8-84A0-BC5A829D0CC4}" dt="2025-11-19T01:04:28.135" v="3578" actId="14100"/>
          <ac:picMkLst>
            <pc:docMk/>
            <pc:sldMk cId="3515314279" sldId="309"/>
            <ac:picMk id="2" creationId="{B1CE3CDA-8D18-5732-EF98-9E505FD84B23}"/>
          </ac:picMkLst>
        </pc:picChg>
        <pc:picChg chg="mod">
          <ac:chgData name="Silas Ifeanyi" userId="0f24ba0d-abae-4fe5-b658-b5da42859605" providerId="ADAL" clId="{8ECDF613-87A4-48E8-84A0-BC5A829D0CC4}" dt="2025-11-19T01:04:23.902" v="3576" actId="1076"/>
          <ac:picMkLst>
            <pc:docMk/>
            <pc:sldMk cId="3515314279" sldId="309"/>
            <ac:picMk id="20" creationId="{89D996B8-1562-CC1C-4D3F-4AE82C4F28DD}"/>
          </ac:picMkLst>
        </pc:picChg>
        <pc:picChg chg="mod">
          <ac:chgData name="Silas Ifeanyi" userId="0f24ba0d-abae-4fe5-b658-b5da42859605" providerId="ADAL" clId="{8ECDF613-87A4-48E8-84A0-BC5A829D0CC4}" dt="2025-11-19T01:55:25.525" v="4854" actId="14100"/>
          <ac:picMkLst>
            <pc:docMk/>
            <pc:sldMk cId="3515314279" sldId="309"/>
            <ac:picMk id="21" creationId="{0464A543-30BE-0C1A-8482-1FFE85FB9664}"/>
          </ac:picMkLst>
        </pc:picChg>
        <pc:picChg chg="mod">
          <ac:chgData name="Silas Ifeanyi" userId="0f24ba0d-abae-4fe5-b658-b5da42859605" providerId="ADAL" clId="{8ECDF613-87A4-48E8-84A0-BC5A829D0CC4}" dt="2025-11-19T01:55:33.219" v="4856" actId="1076"/>
          <ac:picMkLst>
            <pc:docMk/>
            <pc:sldMk cId="3515314279" sldId="309"/>
            <ac:picMk id="22" creationId="{2B9CB890-9EB3-FFA8-5591-52B7B21F6844}"/>
          </ac:picMkLst>
        </pc:picChg>
        <pc:picChg chg="mod">
          <ac:chgData name="Silas Ifeanyi" userId="0f24ba0d-abae-4fe5-b658-b5da42859605" providerId="ADAL" clId="{8ECDF613-87A4-48E8-84A0-BC5A829D0CC4}" dt="2025-11-19T01:13:54.762" v="3649" actId="1076"/>
          <ac:picMkLst>
            <pc:docMk/>
            <pc:sldMk cId="3515314279" sldId="309"/>
            <ac:picMk id="25" creationId="{14AE2567-33B4-1EE4-EC3B-F80C9BC3316A}"/>
          </ac:picMkLst>
        </pc:picChg>
        <pc:cxnChg chg="add mod ord">
          <ac:chgData name="Silas Ifeanyi" userId="0f24ba0d-abae-4fe5-b658-b5da42859605" providerId="ADAL" clId="{8ECDF613-87A4-48E8-84A0-BC5A829D0CC4}" dt="2025-11-19T01:07:39.071" v="3628" actId="167"/>
          <ac:cxnSpMkLst>
            <pc:docMk/>
            <pc:sldMk cId="3515314279" sldId="309"/>
            <ac:cxnSpMk id="9" creationId="{F596AAAA-1113-519C-84C1-CAF20BC6B1D6}"/>
          </ac:cxnSpMkLst>
        </pc:cxnChg>
      </pc:sldChg>
      <pc:sldChg chg="addSp delSp modSp mod ord modAnim modNotesTx">
        <pc:chgData name="Silas Ifeanyi" userId="0f24ba0d-abae-4fe5-b658-b5da42859605" providerId="ADAL" clId="{8ECDF613-87A4-48E8-84A0-BC5A829D0CC4}" dt="2025-11-19T05:45:22.489" v="6914" actId="6549"/>
        <pc:sldMkLst>
          <pc:docMk/>
          <pc:sldMk cId="1575321948" sldId="311"/>
        </pc:sldMkLst>
        <pc:spChg chg="add mod">
          <ac:chgData name="Silas Ifeanyi" userId="0f24ba0d-abae-4fe5-b658-b5da42859605" providerId="ADAL" clId="{8ECDF613-87A4-48E8-84A0-BC5A829D0CC4}" dt="2025-11-17T22:29:41.321" v="1394"/>
          <ac:spMkLst>
            <pc:docMk/>
            <pc:sldMk cId="1575321948" sldId="311"/>
            <ac:spMk id="3" creationId="{9442F068-1CAE-80A5-EF6A-6B03392ABFB5}"/>
          </ac:spMkLst>
        </pc:spChg>
        <pc:spChg chg="del mod">
          <ac:chgData name="Silas Ifeanyi" userId="0f24ba0d-abae-4fe5-b658-b5da42859605" providerId="ADAL" clId="{8ECDF613-87A4-48E8-84A0-BC5A829D0CC4}" dt="2025-11-19T05:19:30.768" v="6782" actId="478"/>
          <ac:spMkLst>
            <pc:docMk/>
            <pc:sldMk cId="1575321948" sldId="311"/>
            <ac:spMk id="4" creationId="{CD42FEBB-1F71-361B-CB34-38DB73612B3A}"/>
          </ac:spMkLst>
        </pc:spChg>
        <pc:spChg chg="add mod">
          <ac:chgData name="Silas Ifeanyi" userId="0f24ba0d-abae-4fe5-b658-b5da42859605" providerId="ADAL" clId="{8ECDF613-87A4-48E8-84A0-BC5A829D0CC4}" dt="2025-11-17T22:29:44.724" v="1395"/>
          <ac:spMkLst>
            <pc:docMk/>
            <pc:sldMk cId="1575321948" sldId="311"/>
            <ac:spMk id="5" creationId="{46F95F93-2933-0D94-A0FB-8D54098CC391}"/>
          </ac:spMkLst>
        </pc:spChg>
        <pc:spChg chg="add mod">
          <ac:chgData name="Silas Ifeanyi" userId="0f24ba0d-abae-4fe5-b658-b5da42859605" providerId="ADAL" clId="{8ECDF613-87A4-48E8-84A0-BC5A829D0CC4}" dt="2025-11-19T05:24:47.874" v="6829" actId="14100"/>
          <ac:spMkLst>
            <pc:docMk/>
            <pc:sldMk cId="1575321948" sldId="311"/>
            <ac:spMk id="10" creationId="{EB2E96F4-68F6-F695-CE23-F47E75E04221}"/>
          </ac:spMkLst>
        </pc:spChg>
        <pc:spChg chg="add mod">
          <ac:chgData name="Silas Ifeanyi" userId="0f24ba0d-abae-4fe5-b658-b5da42859605" providerId="ADAL" clId="{8ECDF613-87A4-48E8-84A0-BC5A829D0CC4}" dt="2025-11-17T22:31:21.487" v="1482" actId="1076"/>
          <ac:spMkLst>
            <pc:docMk/>
            <pc:sldMk cId="1575321948" sldId="311"/>
            <ac:spMk id="13" creationId="{035A9EFF-C724-297D-E7A6-FAD4A62153FE}"/>
          </ac:spMkLst>
        </pc:spChg>
        <pc:spChg chg="add mod">
          <ac:chgData name="Silas Ifeanyi" userId="0f24ba0d-abae-4fe5-b658-b5da42859605" providerId="ADAL" clId="{8ECDF613-87A4-48E8-84A0-BC5A829D0CC4}" dt="2025-11-17T22:31:48.791" v="1491" actId="1076"/>
          <ac:spMkLst>
            <pc:docMk/>
            <pc:sldMk cId="1575321948" sldId="311"/>
            <ac:spMk id="15" creationId="{DAC2B08C-514C-F28F-4CA2-012359B9C206}"/>
          </ac:spMkLst>
        </pc:spChg>
        <pc:spChg chg="add del mod">
          <ac:chgData name="Silas Ifeanyi" userId="0f24ba0d-abae-4fe5-b658-b5da42859605" providerId="ADAL" clId="{8ECDF613-87A4-48E8-84A0-BC5A829D0CC4}" dt="2025-11-17T22:31:46.527" v="1490" actId="1076"/>
          <ac:spMkLst>
            <pc:docMk/>
            <pc:sldMk cId="1575321948" sldId="311"/>
            <ac:spMk id="18" creationId="{9442F068-1CAE-80A5-EF6A-6B03392ABFB5}"/>
          </ac:spMkLst>
        </pc:spChg>
        <pc:spChg chg="add mod">
          <ac:chgData name="Silas Ifeanyi" userId="0f24ba0d-abae-4fe5-b658-b5da42859605" providerId="ADAL" clId="{8ECDF613-87A4-48E8-84A0-BC5A829D0CC4}" dt="2025-11-19T05:20:43.668" v="6797" actId="1076"/>
          <ac:spMkLst>
            <pc:docMk/>
            <pc:sldMk cId="1575321948" sldId="311"/>
            <ac:spMk id="20" creationId="{30D928A2-6E15-D72C-3B03-CD27EC8263C6}"/>
          </ac:spMkLst>
        </pc:spChg>
        <pc:picChg chg="mod">
          <ac:chgData name="Silas Ifeanyi" userId="0f24ba0d-abae-4fe5-b658-b5da42859605" providerId="ADAL" clId="{8ECDF613-87A4-48E8-84A0-BC5A829D0CC4}" dt="2025-11-18T23:05:42.766" v="2911" actId="1076"/>
          <ac:picMkLst>
            <pc:docMk/>
            <pc:sldMk cId="1575321948" sldId="311"/>
            <ac:picMk id="2" creationId="{A322ED8D-448E-63E2-2B34-05D7B525F9A3}"/>
          </ac:picMkLst>
        </pc:picChg>
        <pc:picChg chg="add del mod">
          <ac:chgData name="Silas Ifeanyi" userId="0f24ba0d-abae-4fe5-b658-b5da42859605" providerId="ADAL" clId="{8ECDF613-87A4-48E8-84A0-BC5A829D0CC4}" dt="2025-11-19T05:19:30.768" v="6782" actId="478"/>
          <ac:picMkLst>
            <pc:docMk/>
            <pc:sldMk cId="1575321948" sldId="311"/>
            <ac:picMk id="3" creationId="{C2034B35-D629-30C5-91EF-CA1FFEF18CDB}"/>
          </ac:picMkLst>
        </pc:picChg>
        <pc:picChg chg="del">
          <ac:chgData name="Silas Ifeanyi" userId="0f24ba0d-abae-4fe5-b658-b5da42859605" providerId="ADAL" clId="{8ECDF613-87A4-48E8-84A0-BC5A829D0CC4}" dt="2025-11-18T23:04:57.764" v="2897" actId="478"/>
          <ac:picMkLst>
            <pc:docMk/>
            <pc:sldMk cId="1575321948" sldId="311"/>
            <ac:picMk id="7" creationId="{658E3D09-7567-85E6-6F46-C83FB405B0E1}"/>
          </ac:picMkLst>
        </pc:picChg>
        <pc:picChg chg="add mod ord modCrop">
          <ac:chgData name="Silas Ifeanyi" userId="0f24ba0d-abae-4fe5-b658-b5da42859605" providerId="ADAL" clId="{8ECDF613-87A4-48E8-84A0-BC5A829D0CC4}" dt="2025-11-19T05:24:15.441" v="6825" actId="732"/>
          <ac:picMkLst>
            <pc:docMk/>
            <pc:sldMk cId="1575321948" sldId="311"/>
            <ac:picMk id="7" creationId="{CD6A6299-BF50-1B72-1AF9-A6FC5174EB7B}"/>
          </ac:picMkLst>
        </pc:picChg>
        <pc:picChg chg="del mod">
          <ac:chgData name="Silas Ifeanyi" userId="0f24ba0d-abae-4fe5-b658-b5da42859605" providerId="ADAL" clId="{8ECDF613-87A4-48E8-84A0-BC5A829D0CC4}" dt="2025-11-19T05:19:30.768" v="6782" actId="478"/>
          <ac:picMkLst>
            <pc:docMk/>
            <pc:sldMk cId="1575321948" sldId="311"/>
            <ac:picMk id="14" creationId="{44A280E6-3776-85CF-3A2F-CB6DD990A4D4}"/>
          </ac:picMkLst>
        </pc:picChg>
        <pc:picChg chg="del mod">
          <ac:chgData name="Silas Ifeanyi" userId="0f24ba0d-abae-4fe5-b658-b5da42859605" providerId="ADAL" clId="{8ECDF613-87A4-48E8-84A0-BC5A829D0CC4}" dt="2025-11-19T05:19:30.768" v="6782" actId="478"/>
          <ac:picMkLst>
            <pc:docMk/>
            <pc:sldMk cId="1575321948" sldId="311"/>
            <ac:picMk id="19" creationId="{F431D8C8-29AB-266A-BE0F-7044DE1A6AD6}"/>
          </ac:picMkLst>
        </pc:picChg>
        <pc:cxnChg chg="add mod">
          <ac:chgData name="Silas Ifeanyi" userId="0f24ba0d-abae-4fe5-b658-b5da42859605" providerId="ADAL" clId="{8ECDF613-87A4-48E8-84A0-BC5A829D0CC4}" dt="2025-11-18T23:06:01.495" v="2913" actId="1076"/>
          <ac:cxnSpMkLst>
            <pc:docMk/>
            <pc:sldMk cId="1575321948" sldId="311"/>
            <ac:cxnSpMk id="5" creationId="{1E9209D5-4544-7D0E-EF32-B9B468794A51}"/>
          </ac:cxnSpMkLst>
        </pc:cxnChg>
      </pc:sldChg>
      <pc:sldChg chg="addSp delSp modSp mod ord modAnim modNotesTx">
        <pc:chgData name="Silas Ifeanyi" userId="0f24ba0d-abae-4fe5-b658-b5da42859605" providerId="ADAL" clId="{8ECDF613-87A4-48E8-84A0-BC5A829D0CC4}" dt="2025-11-19T05:52:47.592" v="6916" actId="164"/>
        <pc:sldMkLst>
          <pc:docMk/>
          <pc:sldMk cId="613370784" sldId="312"/>
        </pc:sldMkLst>
        <pc:spChg chg="add mod">
          <ac:chgData name="Silas Ifeanyi" userId="0f24ba0d-abae-4fe5-b658-b5da42859605" providerId="ADAL" clId="{8ECDF613-87A4-48E8-84A0-BC5A829D0CC4}" dt="2025-11-19T05:16:23.339" v="6760" actId="1076"/>
          <ac:spMkLst>
            <pc:docMk/>
            <pc:sldMk cId="613370784" sldId="312"/>
            <ac:spMk id="2" creationId="{4C742BC8-73C6-0DB9-2974-4075CB78F594}"/>
          </ac:spMkLst>
        </pc:spChg>
        <pc:spChg chg="del mod">
          <ac:chgData name="Silas Ifeanyi" userId="0f24ba0d-abae-4fe5-b658-b5da42859605" providerId="ADAL" clId="{8ECDF613-87A4-48E8-84A0-BC5A829D0CC4}" dt="2025-11-18T22:30:40.442" v="2221" actId="478"/>
          <ac:spMkLst>
            <pc:docMk/>
            <pc:sldMk cId="613370784" sldId="312"/>
            <ac:spMk id="2" creationId="{B2CF2776-8589-A2E3-C616-723F9F3752AA}"/>
          </ac:spMkLst>
        </pc:spChg>
        <pc:spChg chg="del">
          <ac:chgData name="Silas Ifeanyi" userId="0f24ba0d-abae-4fe5-b658-b5da42859605" providerId="ADAL" clId="{8ECDF613-87A4-48E8-84A0-BC5A829D0CC4}" dt="2025-11-17T21:59:53.981" v="924" actId="478"/>
          <ac:spMkLst>
            <pc:docMk/>
            <pc:sldMk cId="613370784" sldId="312"/>
            <ac:spMk id="3" creationId="{4A005EE1-8BC2-67C9-497F-BECA8C9F0B45}"/>
          </ac:spMkLst>
        </pc:spChg>
        <pc:spChg chg="mod">
          <ac:chgData name="Silas Ifeanyi" userId="0f24ba0d-abae-4fe5-b658-b5da42859605" providerId="ADAL" clId="{8ECDF613-87A4-48E8-84A0-BC5A829D0CC4}" dt="2025-11-19T05:11:18.904" v="6720" actId="1076"/>
          <ac:spMkLst>
            <pc:docMk/>
            <pc:sldMk cId="613370784" sldId="312"/>
            <ac:spMk id="8" creationId="{35657925-2689-18E7-1675-564773ED2F73}"/>
          </ac:spMkLst>
        </pc:spChg>
        <pc:spChg chg="add del mod">
          <ac:chgData name="Silas Ifeanyi" userId="0f24ba0d-abae-4fe5-b658-b5da42859605" providerId="ADAL" clId="{8ECDF613-87A4-48E8-84A0-BC5A829D0CC4}" dt="2025-11-18T22:26:41.191" v="2166" actId="478"/>
          <ac:spMkLst>
            <pc:docMk/>
            <pc:sldMk cId="613370784" sldId="312"/>
            <ac:spMk id="9" creationId="{DFB276DB-83E5-C589-7C10-E1DB1BC54C02}"/>
          </ac:spMkLst>
        </pc:spChg>
        <pc:spChg chg="add mod">
          <ac:chgData name="Silas Ifeanyi" userId="0f24ba0d-abae-4fe5-b658-b5da42859605" providerId="ADAL" clId="{8ECDF613-87A4-48E8-84A0-BC5A829D0CC4}" dt="2025-11-19T05:52:47.592" v="6916" actId="164"/>
          <ac:spMkLst>
            <pc:docMk/>
            <pc:sldMk cId="613370784" sldId="312"/>
            <ac:spMk id="10" creationId="{8B5AAD2F-F9C1-9D44-CBA2-4EF130EE9C86}"/>
          </ac:spMkLst>
        </pc:spChg>
        <pc:spChg chg="add mod">
          <ac:chgData name="Silas Ifeanyi" userId="0f24ba0d-abae-4fe5-b658-b5da42859605" providerId="ADAL" clId="{8ECDF613-87A4-48E8-84A0-BC5A829D0CC4}" dt="2025-11-19T05:01:18.244" v="6632" actId="1076"/>
          <ac:spMkLst>
            <pc:docMk/>
            <pc:sldMk cId="613370784" sldId="312"/>
            <ac:spMk id="15" creationId="{DEBA33C4-A47E-5578-031B-4D0F741405A6}"/>
          </ac:spMkLst>
        </pc:spChg>
        <pc:spChg chg="mod">
          <ac:chgData name="Silas Ifeanyi" userId="0f24ba0d-abae-4fe5-b658-b5da42859605" providerId="ADAL" clId="{8ECDF613-87A4-48E8-84A0-BC5A829D0CC4}" dt="2025-11-19T04:59:04.886" v="6595" actId="1076"/>
          <ac:spMkLst>
            <pc:docMk/>
            <pc:sldMk cId="613370784" sldId="312"/>
            <ac:spMk id="16" creationId="{DAC2B08C-514C-F28F-4CA2-012359B9C206}"/>
          </ac:spMkLst>
        </pc:spChg>
        <pc:spChg chg="mod">
          <ac:chgData name="Silas Ifeanyi" userId="0f24ba0d-abae-4fe5-b658-b5da42859605" providerId="ADAL" clId="{8ECDF613-87A4-48E8-84A0-BC5A829D0CC4}" dt="2025-11-19T05:12:06.808" v="6723" actId="1076"/>
          <ac:spMkLst>
            <pc:docMk/>
            <pc:sldMk cId="613370784" sldId="312"/>
            <ac:spMk id="17" creationId="{29E00ED7-DBDF-0471-F34B-D357F2128902}"/>
          </ac:spMkLst>
        </pc:spChg>
        <pc:spChg chg="add mod">
          <ac:chgData name="Silas Ifeanyi" userId="0f24ba0d-abae-4fe5-b658-b5da42859605" providerId="ADAL" clId="{8ECDF613-87A4-48E8-84A0-BC5A829D0CC4}" dt="2025-11-19T05:52:47.592" v="6916" actId="164"/>
          <ac:spMkLst>
            <pc:docMk/>
            <pc:sldMk cId="613370784" sldId="312"/>
            <ac:spMk id="20" creationId="{82FA1342-F4FC-53B2-8566-09D89BBA7EE7}"/>
          </ac:spMkLst>
        </pc:spChg>
        <pc:spChg chg="add mod">
          <ac:chgData name="Silas Ifeanyi" userId="0f24ba0d-abae-4fe5-b658-b5da42859605" providerId="ADAL" clId="{8ECDF613-87A4-48E8-84A0-BC5A829D0CC4}" dt="2025-11-19T05:52:47.592" v="6916" actId="164"/>
          <ac:spMkLst>
            <pc:docMk/>
            <pc:sldMk cId="613370784" sldId="312"/>
            <ac:spMk id="21" creationId="{320954BC-ECE3-E821-9E9D-270E15DF759C}"/>
          </ac:spMkLst>
        </pc:spChg>
        <pc:spChg chg="add mod">
          <ac:chgData name="Silas Ifeanyi" userId="0f24ba0d-abae-4fe5-b658-b5da42859605" providerId="ADAL" clId="{8ECDF613-87A4-48E8-84A0-BC5A829D0CC4}" dt="2025-11-19T05:52:47.592" v="6916" actId="164"/>
          <ac:spMkLst>
            <pc:docMk/>
            <pc:sldMk cId="613370784" sldId="312"/>
            <ac:spMk id="22" creationId="{C9EA7AC1-84F6-9007-C9FF-BCEFA5E43A1A}"/>
          </ac:spMkLst>
        </pc:spChg>
        <pc:spChg chg="add mod">
          <ac:chgData name="Silas Ifeanyi" userId="0f24ba0d-abae-4fe5-b658-b5da42859605" providerId="ADAL" clId="{8ECDF613-87A4-48E8-84A0-BC5A829D0CC4}" dt="2025-11-19T05:52:47.592" v="6916" actId="164"/>
          <ac:spMkLst>
            <pc:docMk/>
            <pc:sldMk cId="613370784" sldId="312"/>
            <ac:spMk id="23" creationId="{7AF1F0AE-32EC-B334-982E-04B6110FC506}"/>
          </ac:spMkLst>
        </pc:spChg>
        <pc:spChg chg="add mod">
          <ac:chgData name="Silas Ifeanyi" userId="0f24ba0d-abae-4fe5-b658-b5da42859605" providerId="ADAL" clId="{8ECDF613-87A4-48E8-84A0-BC5A829D0CC4}" dt="2025-11-19T05:10:42.552" v="6711" actId="1076"/>
          <ac:spMkLst>
            <pc:docMk/>
            <pc:sldMk cId="613370784" sldId="312"/>
            <ac:spMk id="28" creationId="{F2673381-7A56-5EA5-5CD8-0C79B6B2A622}"/>
          </ac:spMkLst>
        </pc:spChg>
        <pc:spChg chg="add mod">
          <ac:chgData name="Silas Ifeanyi" userId="0f24ba0d-abae-4fe5-b658-b5da42859605" providerId="ADAL" clId="{8ECDF613-87A4-48E8-84A0-BC5A829D0CC4}" dt="2025-11-19T05:14:58.725" v="6745" actId="164"/>
          <ac:spMkLst>
            <pc:docMk/>
            <pc:sldMk cId="613370784" sldId="312"/>
            <ac:spMk id="33" creationId="{1CB7C445-BC12-4E81-574C-EC90F2E304FF}"/>
          </ac:spMkLst>
        </pc:spChg>
        <pc:spChg chg="add mod">
          <ac:chgData name="Silas Ifeanyi" userId="0f24ba0d-abae-4fe5-b658-b5da42859605" providerId="ADAL" clId="{8ECDF613-87A4-48E8-84A0-BC5A829D0CC4}" dt="2025-11-19T05:18:09.342" v="6778" actId="164"/>
          <ac:spMkLst>
            <pc:docMk/>
            <pc:sldMk cId="613370784" sldId="312"/>
            <ac:spMk id="34" creationId="{5C32E491-E5D1-C1DC-43AD-9DF187B94F1A}"/>
          </ac:spMkLst>
        </pc:spChg>
        <pc:grpChg chg="add del mod">
          <ac:chgData name="Silas Ifeanyi" userId="0f24ba0d-abae-4fe5-b658-b5da42859605" providerId="ADAL" clId="{8ECDF613-87A4-48E8-84A0-BC5A829D0CC4}" dt="2025-11-18T22:26:39.881" v="2165" actId="478"/>
          <ac:grpSpMkLst>
            <pc:docMk/>
            <pc:sldMk cId="613370784" sldId="312"/>
            <ac:grpSpMk id="6" creationId="{93E453BA-DDF8-7A87-B86D-1E541E68270D}"/>
          </ac:grpSpMkLst>
        </pc:grpChg>
        <pc:grpChg chg="add mod">
          <ac:chgData name="Silas Ifeanyi" userId="0f24ba0d-abae-4fe5-b658-b5da42859605" providerId="ADAL" clId="{8ECDF613-87A4-48E8-84A0-BC5A829D0CC4}" dt="2025-11-19T05:00:55.114" v="6626" actId="164"/>
          <ac:grpSpMkLst>
            <pc:docMk/>
            <pc:sldMk cId="613370784" sldId="312"/>
            <ac:grpSpMk id="6" creationId="{FCC6231A-A156-4E7E-0065-A87AF6DC5EF9}"/>
          </ac:grpSpMkLst>
        </pc:grpChg>
        <pc:grpChg chg="add mod">
          <ac:chgData name="Silas Ifeanyi" userId="0f24ba0d-abae-4fe5-b658-b5da42859605" providerId="ADAL" clId="{8ECDF613-87A4-48E8-84A0-BC5A829D0CC4}" dt="2025-11-19T05:00:55.114" v="6626" actId="164"/>
          <ac:grpSpMkLst>
            <pc:docMk/>
            <pc:sldMk cId="613370784" sldId="312"/>
            <ac:grpSpMk id="18" creationId="{1D0025BB-EB8F-D4E3-C0AD-343295BA1AF6}"/>
          </ac:grpSpMkLst>
        </pc:grpChg>
        <pc:grpChg chg="add mod">
          <ac:chgData name="Silas Ifeanyi" userId="0f24ba0d-abae-4fe5-b658-b5da42859605" providerId="ADAL" clId="{8ECDF613-87A4-48E8-84A0-BC5A829D0CC4}" dt="2025-11-19T05:14:58.725" v="6745" actId="164"/>
          <ac:grpSpMkLst>
            <pc:docMk/>
            <pc:sldMk cId="613370784" sldId="312"/>
            <ac:grpSpMk id="30" creationId="{B82E1550-BD9D-D67B-92A5-6C9AAD41C205}"/>
          </ac:grpSpMkLst>
        </pc:grpChg>
        <pc:grpChg chg="add mod">
          <ac:chgData name="Silas Ifeanyi" userId="0f24ba0d-abae-4fe5-b658-b5da42859605" providerId="ADAL" clId="{8ECDF613-87A4-48E8-84A0-BC5A829D0CC4}" dt="2025-11-19T05:23:21.584" v="6822" actId="1076"/>
          <ac:grpSpMkLst>
            <pc:docMk/>
            <pc:sldMk cId="613370784" sldId="312"/>
            <ac:grpSpMk id="35" creationId="{CE1D398C-BCCD-CE04-D322-490ACB45C892}"/>
          </ac:grpSpMkLst>
        </pc:grpChg>
        <pc:grpChg chg="add mod">
          <ac:chgData name="Silas Ifeanyi" userId="0f24ba0d-abae-4fe5-b658-b5da42859605" providerId="ADAL" clId="{8ECDF613-87A4-48E8-84A0-BC5A829D0CC4}" dt="2025-11-19T05:23:07.784" v="6819" actId="14100"/>
          <ac:grpSpMkLst>
            <pc:docMk/>
            <pc:sldMk cId="613370784" sldId="312"/>
            <ac:grpSpMk id="37" creationId="{A47082C4-C4F0-F307-79D7-E24074C2AF56}"/>
          </ac:grpSpMkLst>
        </pc:grpChg>
        <pc:grpChg chg="add mod">
          <ac:chgData name="Silas Ifeanyi" userId="0f24ba0d-abae-4fe5-b658-b5da42859605" providerId="ADAL" clId="{8ECDF613-87A4-48E8-84A0-BC5A829D0CC4}" dt="2025-11-19T05:52:47.592" v="6916" actId="164"/>
          <ac:grpSpMkLst>
            <pc:docMk/>
            <pc:sldMk cId="613370784" sldId="312"/>
            <ac:grpSpMk id="38" creationId="{F5187C15-6835-9769-0938-B1E70059533D}"/>
          </ac:grpSpMkLst>
        </pc:grpChg>
        <pc:picChg chg="add mod ord">
          <ac:chgData name="Silas Ifeanyi" userId="0f24ba0d-abae-4fe5-b658-b5da42859605" providerId="ADAL" clId="{8ECDF613-87A4-48E8-84A0-BC5A829D0CC4}" dt="2025-11-19T05:23:10.679" v="6820" actId="1076"/>
          <ac:picMkLst>
            <pc:docMk/>
            <pc:sldMk cId="613370784" sldId="312"/>
            <ac:picMk id="3" creationId="{9F96B693-4987-EC36-A8D9-3F4720036024}"/>
          </ac:picMkLst>
        </pc:picChg>
        <pc:picChg chg="mod">
          <ac:chgData name="Silas Ifeanyi" userId="0f24ba0d-abae-4fe5-b658-b5da42859605" providerId="ADAL" clId="{8ECDF613-87A4-48E8-84A0-BC5A829D0CC4}" dt="2025-11-18T22:26:33.964" v="2164"/>
          <ac:picMkLst>
            <pc:docMk/>
            <pc:sldMk cId="613370784" sldId="312"/>
            <ac:picMk id="7" creationId="{0A89BABC-8942-452A-624E-AEA365B71DBF}"/>
          </ac:picMkLst>
        </pc:picChg>
        <pc:picChg chg="add mod modCrop">
          <ac:chgData name="Silas Ifeanyi" userId="0f24ba0d-abae-4fe5-b658-b5da42859605" providerId="ADAL" clId="{8ECDF613-87A4-48E8-84A0-BC5A829D0CC4}" dt="2025-11-19T05:52:47.592" v="6916" actId="164"/>
          <ac:picMkLst>
            <pc:docMk/>
            <pc:sldMk cId="613370784" sldId="312"/>
            <ac:picMk id="11" creationId="{E02D8EA4-C3A4-C081-A9DB-BCAC194264D3}"/>
          </ac:picMkLst>
        </pc:picChg>
        <pc:picChg chg="add mod">
          <ac:chgData name="Silas Ifeanyi" userId="0f24ba0d-abae-4fe5-b658-b5da42859605" providerId="ADAL" clId="{8ECDF613-87A4-48E8-84A0-BC5A829D0CC4}" dt="2025-11-19T05:52:47.592" v="6916" actId="164"/>
          <ac:picMkLst>
            <pc:docMk/>
            <pc:sldMk cId="613370784" sldId="312"/>
            <ac:picMk id="13" creationId="{813E1237-F7F4-E629-81A7-0419FE6114AF}"/>
          </ac:picMkLst>
        </pc:picChg>
        <pc:picChg chg="add mod">
          <ac:chgData name="Silas Ifeanyi" userId="0f24ba0d-abae-4fe5-b658-b5da42859605" providerId="ADAL" clId="{8ECDF613-87A4-48E8-84A0-BC5A829D0CC4}" dt="2025-11-19T05:52:47.592" v="6916" actId="164"/>
          <ac:picMkLst>
            <pc:docMk/>
            <pc:sldMk cId="613370784" sldId="312"/>
            <ac:picMk id="14" creationId="{AB982186-A46E-5DDC-1B1D-9AFEE1B65DFB}"/>
          </ac:picMkLst>
        </pc:picChg>
        <pc:picChg chg="add del mod ord">
          <ac:chgData name="Silas Ifeanyi" userId="0f24ba0d-abae-4fe5-b658-b5da42859605" providerId="ADAL" clId="{8ECDF613-87A4-48E8-84A0-BC5A829D0CC4}" dt="2025-11-19T05:19:53.494" v="6785" actId="21"/>
          <ac:picMkLst>
            <pc:docMk/>
            <pc:sldMk cId="613370784" sldId="312"/>
            <ac:picMk id="19" creationId="{CD6A6299-BF50-1B72-1AF9-A6FC5174EB7B}"/>
          </ac:picMkLst>
        </pc:picChg>
        <pc:picChg chg="add mod">
          <ac:chgData name="Silas Ifeanyi" userId="0f24ba0d-abae-4fe5-b658-b5da42859605" providerId="ADAL" clId="{8ECDF613-87A4-48E8-84A0-BC5A829D0CC4}" dt="2025-11-19T05:18:09.342" v="6778" actId="164"/>
          <ac:picMkLst>
            <pc:docMk/>
            <pc:sldMk cId="613370784" sldId="312"/>
            <ac:picMk id="36" creationId="{69B42E8D-A2F0-5F95-188D-378E23CF5DA3}"/>
          </ac:picMkLst>
        </pc:picChg>
        <pc:cxnChg chg="mod">
          <ac:chgData name="Silas Ifeanyi" userId="0f24ba0d-abae-4fe5-b658-b5da42859605" providerId="ADAL" clId="{8ECDF613-87A4-48E8-84A0-BC5A829D0CC4}" dt="2025-11-19T05:16:18.323" v="6759" actId="1076"/>
          <ac:cxnSpMkLst>
            <pc:docMk/>
            <pc:sldMk cId="613370784" sldId="312"/>
            <ac:cxnSpMk id="5" creationId="{C9FDD89F-139B-7335-51F3-103A0E19D544}"/>
          </ac:cxnSpMkLst>
        </pc:cxnChg>
        <pc:cxnChg chg="mod">
          <ac:chgData name="Silas Ifeanyi" userId="0f24ba0d-abae-4fe5-b658-b5da42859605" providerId="ADAL" clId="{8ECDF613-87A4-48E8-84A0-BC5A829D0CC4}" dt="2025-11-19T05:10:11.154" v="6706" actId="1076"/>
          <ac:cxnSpMkLst>
            <pc:docMk/>
            <pc:sldMk cId="613370784" sldId="312"/>
            <ac:cxnSpMk id="7" creationId="{F9F93D0C-CC73-177D-BB3E-7FBD825EE9C9}"/>
          </ac:cxnSpMkLst>
        </pc:cxnChg>
        <pc:cxnChg chg="mod">
          <ac:chgData name="Silas Ifeanyi" userId="0f24ba0d-abae-4fe5-b658-b5da42859605" providerId="ADAL" clId="{8ECDF613-87A4-48E8-84A0-BC5A829D0CC4}" dt="2025-11-18T22:26:33.964" v="2164"/>
          <ac:cxnSpMkLst>
            <pc:docMk/>
            <pc:sldMk cId="613370784" sldId="312"/>
            <ac:cxnSpMk id="8" creationId="{A8784328-09E8-14BF-0E8C-2D19C7AC086F}"/>
          </ac:cxnSpMkLst>
        </pc:cxnChg>
        <pc:cxnChg chg="mod">
          <ac:chgData name="Silas Ifeanyi" userId="0f24ba0d-abae-4fe5-b658-b5da42859605" providerId="ADAL" clId="{8ECDF613-87A4-48E8-84A0-BC5A829D0CC4}" dt="2025-11-19T05:10:11.154" v="6706" actId="1076"/>
          <ac:cxnSpMkLst>
            <pc:docMk/>
            <pc:sldMk cId="613370784" sldId="312"/>
            <ac:cxnSpMk id="9" creationId="{652E11D0-BC90-38A2-6A7B-73B9696E0C6B}"/>
          </ac:cxnSpMkLst>
        </pc:cxnChg>
        <pc:cxnChg chg="mod">
          <ac:chgData name="Silas Ifeanyi" userId="0f24ba0d-abae-4fe5-b658-b5da42859605" providerId="ADAL" clId="{8ECDF613-87A4-48E8-84A0-BC5A829D0CC4}" dt="2025-11-19T05:10:39.215" v="6710" actId="1076"/>
          <ac:cxnSpMkLst>
            <pc:docMk/>
            <pc:sldMk cId="613370784" sldId="312"/>
            <ac:cxnSpMk id="24" creationId="{925C1695-54A4-E345-9862-C9A4B74AA060}"/>
          </ac:cxnSpMkLst>
        </pc:cxnChg>
        <pc:cxnChg chg="mod">
          <ac:chgData name="Silas Ifeanyi" userId="0f24ba0d-abae-4fe5-b658-b5da42859605" providerId="ADAL" clId="{8ECDF613-87A4-48E8-84A0-BC5A829D0CC4}" dt="2025-11-19T05:10:39.215" v="6710" actId="1076"/>
          <ac:cxnSpMkLst>
            <pc:docMk/>
            <pc:sldMk cId="613370784" sldId="312"/>
            <ac:cxnSpMk id="25" creationId="{8845392B-E0A7-05E7-C513-F221A58768BD}"/>
          </ac:cxnSpMkLst>
        </pc:cxnChg>
        <pc:cxnChg chg="mod">
          <ac:chgData name="Silas Ifeanyi" userId="0f24ba0d-abae-4fe5-b658-b5da42859605" providerId="ADAL" clId="{8ECDF613-87A4-48E8-84A0-BC5A829D0CC4}" dt="2025-11-19T05:10:39.215" v="6710" actId="1076"/>
          <ac:cxnSpMkLst>
            <pc:docMk/>
            <pc:sldMk cId="613370784" sldId="312"/>
            <ac:cxnSpMk id="26" creationId="{941F3729-91CB-1F7D-F69C-4034516CE4F8}"/>
          </ac:cxnSpMkLst>
        </pc:cxnChg>
        <pc:cxnChg chg="mod">
          <ac:chgData name="Silas Ifeanyi" userId="0f24ba0d-abae-4fe5-b658-b5da42859605" providerId="ADAL" clId="{8ECDF613-87A4-48E8-84A0-BC5A829D0CC4}" dt="2025-11-19T05:10:39.215" v="6710" actId="1076"/>
          <ac:cxnSpMkLst>
            <pc:docMk/>
            <pc:sldMk cId="613370784" sldId="312"/>
            <ac:cxnSpMk id="27" creationId="{ACE0278E-C5EA-0D3E-870A-F996A7501311}"/>
          </ac:cxnSpMkLst>
        </pc:cxnChg>
      </pc:sldChg>
      <pc:sldChg chg="del">
        <pc:chgData name="Silas Ifeanyi" userId="0f24ba0d-abae-4fe5-b658-b5da42859605" providerId="ADAL" clId="{8ECDF613-87A4-48E8-84A0-BC5A829D0CC4}" dt="2025-11-17T22:39:03.115" v="1552" actId="47"/>
        <pc:sldMkLst>
          <pc:docMk/>
          <pc:sldMk cId="3158917698" sldId="313"/>
        </pc:sldMkLst>
      </pc:sldChg>
      <pc:sldChg chg="del">
        <pc:chgData name="Silas Ifeanyi" userId="0f24ba0d-abae-4fe5-b658-b5da42859605" providerId="ADAL" clId="{8ECDF613-87A4-48E8-84A0-BC5A829D0CC4}" dt="2025-11-17T22:00:36.595" v="928" actId="47"/>
        <pc:sldMkLst>
          <pc:docMk/>
          <pc:sldMk cId="1304149564" sldId="314"/>
        </pc:sldMkLst>
      </pc:sldChg>
      <pc:sldChg chg="del">
        <pc:chgData name="Silas Ifeanyi" userId="0f24ba0d-abae-4fe5-b658-b5da42859605" providerId="ADAL" clId="{8ECDF613-87A4-48E8-84A0-BC5A829D0CC4}" dt="2025-11-17T22:00:16.254" v="927" actId="47"/>
        <pc:sldMkLst>
          <pc:docMk/>
          <pc:sldMk cId="4051249056" sldId="315"/>
        </pc:sldMkLst>
      </pc:sldChg>
      <pc:sldChg chg="del">
        <pc:chgData name="Silas Ifeanyi" userId="0f24ba0d-abae-4fe5-b658-b5da42859605" providerId="ADAL" clId="{8ECDF613-87A4-48E8-84A0-BC5A829D0CC4}" dt="2025-11-17T22:00:16.254" v="927" actId="47"/>
        <pc:sldMkLst>
          <pc:docMk/>
          <pc:sldMk cId="1732948836" sldId="316"/>
        </pc:sldMkLst>
      </pc:sldChg>
      <pc:sldChg chg="del">
        <pc:chgData name="Silas Ifeanyi" userId="0f24ba0d-abae-4fe5-b658-b5da42859605" providerId="ADAL" clId="{8ECDF613-87A4-48E8-84A0-BC5A829D0CC4}" dt="2025-11-17T22:00:16.254" v="927" actId="47"/>
        <pc:sldMkLst>
          <pc:docMk/>
          <pc:sldMk cId="957946309" sldId="317"/>
        </pc:sldMkLst>
      </pc:sldChg>
      <pc:sldChg chg="del">
        <pc:chgData name="Silas Ifeanyi" userId="0f24ba0d-abae-4fe5-b658-b5da42859605" providerId="ADAL" clId="{8ECDF613-87A4-48E8-84A0-BC5A829D0CC4}" dt="2025-11-17T22:00:16.254" v="927" actId="47"/>
        <pc:sldMkLst>
          <pc:docMk/>
          <pc:sldMk cId="637285542" sldId="318"/>
        </pc:sldMkLst>
      </pc:sldChg>
      <pc:sldChg chg="del">
        <pc:chgData name="Silas Ifeanyi" userId="0f24ba0d-abae-4fe5-b658-b5da42859605" providerId="ADAL" clId="{8ECDF613-87A4-48E8-84A0-BC5A829D0CC4}" dt="2025-11-17T22:00:16.254" v="927" actId="47"/>
        <pc:sldMkLst>
          <pc:docMk/>
          <pc:sldMk cId="4292747642" sldId="319"/>
        </pc:sldMkLst>
      </pc:sldChg>
      <pc:sldChg chg="del">
        <pc:chgData name="Silas Ifeanyi" userId="0f24ba0d-abae-4fe5-b658-b5da42859605" providerId="ADAL" clId="{8ECDF613-87A4-48E8-84A0-BC5A829D0CC4}" dt="2025-11-17T22:00:16.254" v="927" actId="47"/>
        <pc:sldMkLst>
          <pc:docMk/>
          <pc:sldMk cId="3546762455" sldId="320"/>
        </pc:sldMkLst>
      </pc:sldChg>
      <pc:sldChg chg="del">
        <pc:chgData name="Silas Ifeanyi" userId="0f24ba0d-abae-4fe5-b658-b5da42859605" providerId="ADAL" clId="{8ECDF613-87A4-48E8-84A0-BC5A829D0CC4}" dt="2025-11-17T22:00:16.254" v="927" actId="47"/>
        <pc:sldMkLst>
          <pc:docMk/>
          <pc:sldMk cId="3075253582" sldId="322"/>
        </pc:sldMkLst>
      </pc:sldChg>
      <pc:sldChg chg="del">
        <pc:chgData name="Silas Ifeanyi" userId="0f24ba0d-abae-4fe5-b658-b5da42859605" providerId="ADAL" clId="{8ECDF613-87A4-48E8-84A0-BC5A829D0CC4}" dt="2025-11-17T22:00:16.254" v="927" actId="47"/>
        <pc:sldMkLst>
          <pc:docMk/>
          <pc:sldMk cId="1761946973" sldId="323"/>
        </pc:sldMkLst>
      </pc:sldChg>
      <pc:sldChg chg="addSp modSp new del mod">
        <pc:chgData name="Silas Ifeanyi" userId="0f24ba0d-abae-4fe5-b658-b5da42859605" providerId="ADAL" clId="{8ECDF613-87A4-48E8-84A0-BC5A829D0CC4}" dt="2025-11-17T22:58:19.166" v="2163" actId="47"/>
        <pc:sldMkLst>
          <pc:docMk/>
          <pc:sldMk cId="77751395" sldId="324"/>
        </pc:sldMkLst>
        <pc:spChg chg="add mod">
          <ac:chgData name="Silas Ifeanyi" userId="0f24ba0d-abae-4fe5-b658-b5da42859605" providerId="ADAL" clId="{8ECDF613-87A4-48E8-84A0-BC5A829D0CC4}" dt="2025-11-17T22:33:56.479" v="1540" actId="20577"/>
          <ac:spMkLst>
            <pc:docMk/>
            <pc:sldMk cId="77751395" sldId="324"/>
            <ac:spMk id="3" creationId="{33551FA9-BA1B-FE87-11FF-B67E30D8905B}"/>
          </ac:spMkLst>
        </pc:spChg>
        <pc:spChg chg="add mod">
          <ac:chgData name="Silas Ifeanyi" userId="0f24ba0d-abae-4fe5-b658-b5da42859605" providerId="ADAL" clId="{8ECDF613-87A4-48E8-84A0-BC5A829D0CC4}" dt="2025-11-17T22:34:00.870" v="1541"/>
          <ac:spMkLst>
            <pc:docMk/>
            <pc:sldMk cId="77751395" sldId="324"/>
            <ac:spMk id="4" creationId="{0D2320A2-E70A-D65A-3095-2B3A5426C9C1}"/>
          </ac:spMkLst>
        </pc:spChg>
      </pc:sldChg>
      <pc:sldChg chg="addSp delSp modSp add mod ord modAnim modNotesTx">
        <pc:chgData name="Silas Ifeanyi" userId="0f24ba0d-abae-4fe5-b658-b5da42859605" providerId="ADAL" clId="{8ECDF613-87A4-48E8-84A0-BC5A829D0CC4}" dt="2025-11-19T05:44:55.166" v="6909" actId="6549"/>
        <pc:sldMkLst>
          <pc:docMk/>
          <pc:sldMk cId="1920626259" sldId="325"/>
        </pc:sldMkLst>
        <pc:spChg chg="add mod">
          <ac:chgData name="Silas Ifeanyi" userId="0f24ba0d-abae-4fe5-b658-b5da42859605" providerId="ADAL" clId="{8ECDF613-87A4-48E8-84A0-BC5A829D0CC4}" dt="2025-11-19T03:49:06.460" v="6001" actId="1036"/>
          <ac:spMkLst>
            <pc:docMk/>
            <pc:sldMk cId="1920626259" sldId="325"/>
            <ac:spMk id="2" creationId="{DB54F83B-824A-B6A6-F17D-88FBF093D01B}"/>
          </ac:spMkLst>
        </pc:spChg>
        <pc:spChg chg="add mod">
          <ac:chgData name="Silas Ifeanyi" userId="0f24ba0d-abae-4fe5-b658-b5da42859605" providerId="ADAL" clId="{8ECDF613-87A4-48E8-84A0-BC5A829D0CC4}" dt="2025-11-19T02:10:09.547" v="5157" actId="164"/>
          <ac:spMkLst>
            <pc:docMk/>
            <pc:sldMk cId="1920626259" sldId="325"/>
            <ac:spMk id="3" creationId="{124AFFCD-B220-D270-799D-3BED488B1B30}"/>
          </ac:spMkLst>
        </pc:spChg>
        <pc:spChg chg="del">
          <ac:chgData name="Silas Ifeanyi" userId="0f24ba0d-abae-4fe5-b658-b5da42859605" providerId="ADAL" clId="{8ECDF613-87A4-48E8-84A0-BC5A829D0CC4}" dt="2025-11-17T21:44:21.872" v="73" actId="478"/>
          <ac:spMkLst>
            <pc:docMk/>
            <pc:sldMk cId="1920626259" sldId="325"/>
            <ac:spMk id="4" creationId="{CD42FEBB-1F71-361B-CB34-38DB73612B3A}"/>
          </ac:spMkLst>
        </pc:spChg>
        <pc:spChg chg="add mod ord">
          <ac:chgData name="Silas Ifeanyi" userId="0f24ba0d-abae-4fe5-b658-b5da42859605" providerId="ADAL" clId="{8ECDF613-87A4-48E8-84A0-BC5A829D0CC4}" dt="2025-11-19T02:10:09.547" v="5157" actId="164"/>
          <ac:spMkLst>
            <pc:docMk/>
            <pc:sldMk cId="1920626259" sldId="325"/>
            <ac:spMk id="6" creationId="{3FCE9642-9F48-2991-D7A8-A554B7874A3D}"/>
          </ac:spMkLst>
        </pc:spChg>
        <pc:spChg chg="del mod">
          <ac:chgData name="Silas Ifeanyi" userId="0f24ba0d-abae-4fe5-b658-b5da42859605" providerId="ADAL" clId="{8ECDF613-87A4-48E8-84A0-BC5A829D0CC4}" dt="2025-11-17T22:08:57.296" v="1166" actId="478"/>
          <ac:spMkLst>
            <pc:docMk/>
            <pc:sldMk cId="1920626259" sldId="325"/>
            <ac:spMk id="11" creationId="{EFBD43E5-E482-B762-D145-E28247D74258}"/>
          </ac:spMkLst>
        </pc:spChg>
        <pc:spChg chg="add mod">
          <ac:chgData name="Silas Ifeanyi" userId="0f24ba0d-abae-4fe5-b658-b5da42859605" providerId="ADAL" clId="{8ECDF613-87A4-48E8-84A0-BC5A829D0CC4}" dt="2025-11-19T03:49:06.460" v="6001" actId="1036"/>
          <ac:spMkLst>
            <pc:docMk/>
            <pc:sldMk cId="1920626259" sldId="325"/>
            <ac:spMk id="13" creationId="{19B162ED-7FA1-66F2-F6E3-424FF5CC20E9}"/>
          </ac:spMkLst>
        </pc:spChg>
        <pc:spChg chg="add mod topLvl">
          <ac:chgData name="Silas Ifeanyi" userId="0f24ba0d-abae-4fe5-b658-b5da42859605" providerId="ADAL" clId="{8ECDF613-87A4-48E8-84A0-BC5A829D0CC4}" dt="2025-11-19T03:49:06.460" v="6001" actId="1036"/>
          <ac:spMkLst>
            <pc:docMk/>
            <pc:sldMk cId="1920626259" sldId="325"/>
            <ac:spMk id="15" creationId="{B5F9BF55-0B1A-407B-B529-DE9C0087E5AE}"/>
          </ac:spMkLst>
        </pc:spChg>
        <pc:spChg chg="mod">
          <ac:chgData name="Silas Ifeanyi" userId="0f24ba0d-abae-4fe5-b658-b5da42859605" providerId="ADAL" clId="{8ECDF613-87A4-48E8-84A0-BC5A829D0CC4}" dt="2025-11-19T03:48:54.918" v="5995" actId="20577"/>
          <ac:spMkLst>
            <pc:docMk/>
            <pc:sldMk cId="1920626259" sldId="325"/>
            <ac:spMk id="16" creationId="{DAC2B08C-514C-F28F-4CA2-012359B9C206}"/>
          </ac:spMkLst>
        </pc:spChg>
        <pc:spChg chg="del mod">
          <ac:chgData name="Silas Ifeanyi" userId="0f24ba0d-abae-4fe5-b658-b5da42859605" providerId="ADAL" clId="{8ECDF613-87A4-48E8-84A0-BC5A829D0CC4}" dt="2025-11-17T22:48:17.709" v="1674" actId="478"/>
          <ac:spMkLst>
            <pc:docMk/>
            <pc:sldMk cId="1920626259" sldId="325"/>
            <ac:spMk id="18" creationId="{9442F068-1CAE-80A5-EF6A-6B03392ABFB5}"/>
          </ac:spMkLst>
        </pc:spChg>
        <pc:spChg chg="add mod ord topLvl">
          <ac:chgData name="Silas Ifeanyi" userId="0f24ba0d-abae-4fe5-b658-b5da42859605" providerId="ADAL" clId="{8ECDF613-87A4-48E8-84A0-BC5A829D0CC4}" dt="2025-11-19T03:49:06.460" v="6001" actId="1036"/>
          <ac:spMkLst>
            <pc:docMk/>
            <pc:sldMk cId="1920626259" sldId="325"/>
            <ac:spMk id="22" creationId="{E0699A51-6BFE-030A-4AD5-21D7C20CC215}"/>
          </ac:spMkLst>
        </pc:spChg>
        <pc:spChg chg="add mod topLvl">
          <ac:chgData name="Silas Ifeanyi" userId="0f24ba0d-abae-4fe5-b658-b5da42859605" providerId="ADAL" clId="{8ECDF613-87A4-48E8-84A0-BC5A829D0CC4}" dt="2025-11-19T03:49:06.460" v="6001" actId="1036"/>
          <ac:spMkLst>
            <pc:docMk/>
            <pc:sldMk cId="1920626259" sldId="325"/>
            <ac:spMk id="24" creationId="{E602B302-745F-2CA8-71D9-3BCE7E2C990D}"/>
          </ac:spMkLst>
        </pc:spChg>
        <pc:spChg chg="add mod">
          <ac:chgData name="Silas Ifeanyi" userId="0f24ba0d-abae-4fe5-b658-b5da42859605" providerId="ADAL" clId="{8ECDF613-87A4-48E8-84A0-BC5A829D0CC4}" dt="2025-11-19T03:49:06.460" v="6001" actId="1036"/>
          <ac:spMkLst>
            <pc:docMk/>
            <pc:sldMk cId="1920626259" sldId="325"/>
            <ac:spMk id="25" creationId="{D376405A-67DF-485D-7EA5-82DD14BBCA55}"/>
          </ac:spMkLst>
        </pc:spChg>
        <pc:spChg chg="add mod ord topLvl">
          <ac:chgData name="Silas Ifeanyi" userId="0f24ba0d-abae-4fe5-b658-b5da42859605" providerId="ADAL" clId="{8ECDF613-87A4-48E8-84A0-BC5A829D0CC4}" dt="2025-11-19T03:49:06.460" v="6001" actId="1036"/>
          <ac:spMkLst>
            <pc:docMk/>
            <pc:sldMk cId="1920626259" sldId="325"/>
            <ac:spMk id="28" creationId="{FECAC2E6-8EDC-9F3C-2898-6DB5BAB2C2A6}"/>
          </ac:spMkLst>
        </pc:spChg>
        <pc:spChg chg="add del mod">
          <ac:chgData name="Silas Ifeanyi" userId="0f24ba0d-abae-4fe5-b658-b5da42859605" providerId="ADAL" clId="{8ECDF613-87A4-48E8-84A0-BC5A829D0CC4}" dt="2025-11-17T22:25:14.277" v="1328" actId="21"/>
          <ac:spMkLst>
            <pc:docMk/>
            <pc:sldMk cId="1920626259" sldId="325"/>
            <ac:spMk id="31" creationId="{D9F01C07-C802-CA81-9CE2-A34B578B4811}"/>
          </ac:spMkLst>
        </pc:spChg>
        <pc:spChg chg="add mod">
          <ac:chgData name="Silas Ifeanyi" userId="0f24ba0d-abae-4fe5-b658-b5da42859605" providerId="ADAL" clId="{8ECDF613-87A4-48E8-84A0-BC5A829D0CC4}" dt="2025-11-19T03:49:06.460" v="6001" actId="1036"/>
          <ac:spMkLst>
            <pc:docMk/>
            <pc:sldMk cId="1920626259" sldId="325"/>
            <ac:spMk id="35" creationId="{83EEB881-866D-B5C8-B2EF-62F76C0D4D67}"/>
          </ac:spMkLst>
        </pc:spChg>
        <pc:grpChg chg="add mod">
          <ac:chgData name="Silas Ifeanyi" userId="0f24ba0d-abae-4fe5-b658-b5da42859605" providerId="ADAL" clId="{8ECDF613-87A4-48E8-84A0-BC5A829D0CC4}" dt="2025-11-19T03:49:06.460" v="6001" actId="1036"/>
          <ac:grpSpMkLst>
            <pc:docMk/>
            <pc:sldMk cId="1920626259" sldId="325"/>
            <ac:grpSpMk id="7" creationId="{28E6170D-963D-086A-2798-0BFC31BEC950}"/>
          </ac:grpSpMkLst>
        </pc:grpChg>
        <pc:grpChg chg="del">
          <ac:chgData name="Silas Ifeanyi" userId="0f24ba0d-abae-4fe5-b658-b5da42859605" providerId="ADAL" clId="{8ECDF613-87A4-48E8-84A0-BC5A829D0CC4}" dt="2025-11-17T21:43:35.797" v="26" actId="478"/>
          <ac:grpSpMkLst>
            <pc:docMk/>
            <pc:sldMk cId="1920626259" sldId="325"/>
            <ac:grpSpMk id="9" creationId="{CA8C0AC1-DD10-6463-CC54-62942CD4A92E}"/>
          </ac:grpSpMkLst>
        </pc:grpChg>
        <pc:grpChg chg="add del mod">
          <ac:chgData name="Silas Ifeanyi" userId="0f24ba0d-abae-4fe5-b658-b5da42859605" providerId="ADAL" clId="{8ECDF613-87A4-48E8-84A0-BC5A829D0CC4}" dt="2025-11-17T22:26:37.208" v="1335" actId="165"/>
          <ac:grpSpMkLst>
            <pc:docMk/>
            <pc:sldMk cId="1920626259" sldId="325"/>
            <ac:grpSpMk id="17" creationId="{9A43E771-8C54-625C-8D85-233BEB70B182}"/>
          </ac:grpSpMkLst>
        </pc:grpChg>
        <pc:picChg chg="del mod">
          <ac:chgData name="Silas Ifeanyi" userId="0f24ba0d-abae-4fe5-b658-b5da42859605" providerId="ADAL" clId="{8ECDF613-87A4-48E8-84A0-BC5A829D0CC4}" dt="2025-11-17T22:08:56.042" v="1165" actId="478"/>
          <ac:picMkLst>
            <pc:docMk/>
            <pc:sldMk cId="1920626259" sldId="325"/>
            <ac:picMk id="2" creationId="{A322ED8D-448E-63E2-2B34-05D7B525F9A3}"/>
          </ac:picMkLst>
        </pc:picChg>
        <pc:picChg chg="add del mod topLvl">
          <ac:chgData name="Silas Ifeanyi" userId="0f24ba0d-abae-4fe5-b658-b5da42859605" providerId="ADAL" clId="{8ECDF613-87A4-48E8-84A0-BC5A829D0CC4}" dt="2025-11-17T22:40:34.088" v="1614" actId="478"/>
          <ac:picMkLst>
            <pc:docMk/>
            <pc:sldMk cId="1920626259" sldId="325"/>
            <ac:picMk id="3" creationId="{95D1BF3D-C663-BDD9-1E7C-D7118482B991}"/>
          </ac:picMkLst>
        </pc:picChg>
        <pc:picChg chg="add del mod">
          <ac:chgData name="Silas Ifeanyi" userId="0f24ba0d-abae-4fe5-b658-b5da42859605" providerId="ADAL" clId="{8ECDF613-87A4-48E8-84A0-BC5A829D0CC4}" dt="2025-11-17T21:46:05.201" v="173" actId="478"/>
          <ac:picMkLst>
            <pc:docMk/>
            <pc:sldMk cId="1920626259" sldId="325"/>
            <ac:picMk id="5" creationId="{B9166544-536F-9743-8B5B-DF3D7DE17750}"/>
          </ac:picMkLst>
        </pc:picChg>
        <pc:picChg chg="add mod modCrop">
          <ac:chgData name="Silas Ifeanyi" userId="0f24ba0d-abae-4fe5-b658-b5da42859605" providerId="ADAL" clId="{8ECDF613-87A4-48E8-84A0-BC5A829D0CC4}" dt="2025-11-19T02:10:09.547" v="5157" actId="164"/>
          <ac:picMkLst>
            <pc:docMk/>
            <pc:sldMk cId="1920626259" sldId="325"/>
            <ac:picMk id="5" creationId="{C10FBA3C-C96E-7AEE-5EF5-CF4AC9E2C96C}"/>
          </ac:picMkLst>
        </pc:picChg>
        <pc:picChg chg="del">
          <ac:chgData name="Silas Ifeanyi" userId="0f24ba0d-abae-4fe5-b658-b5da42859605" providerId="ADAL" clId="{8ECDF613-87A4-48E8-84A0-BC5A829D0CC4}" dt="2025-11-17T21:44:21.390" v="72" actId="478"/>
          <ac:picMkLst>
            <pc:docMk/>
            <pc:sldMk cId="1920626259" sldId="325"/>
            <ac:picMk id="7" creationId="{658E3D09-7567-85E6-6F46-C83FB405B0E1}"/>
          </ac:picMkLst>
        </pc:picChg>
        <pc:picChg chg="add del mod">
          <ac:chgData name="Silas Ifeanyi" userId="0f24ba0d-abae-4fe5-b658-b5da42859605" providerId="ADAL" clId="{8ECDF613-87A4-48E8-84A0-BC5A829D0CC4}" dt="2025-11-17T22:08:55.338" v="1164" actId="478"/>
          <ac:picMkLst>
            <pc:docMk/>
            <pc:sldMk cId="1920626259" sldId="325"/>
            <ac:picMk id="10" creationId="{79E33E85-8852-7BFC-5EBD-FB5F326CF3A0}"/>
          </ac:picMkLst>
        </pc:picChg>
        <pc:picChg chg="del">
          <ac:chgData name="Silas Ifeanyi" userId="0f24ba0d-abae-4fe5-b658-b5da42859605" providerId="ADAL" clId="{8ECDF613-87A4-48E8-84A0-BC5A829D0CC4}" dt="2025-11-17T21:44:22.286" v="74" actId="478"/>
          <ac:picMkLst>
            <pc:docMk/>
            <pc:sldMk cId="1920626259" sldId="325"/>
            <ac:picMk id="14" creationId="{44A280E6-3776-85CF-3A2F-CB6DD990A4D4}"/>
          </ac:picMkLst>
        </pc:picChg>
        <pc:picChg chg="del">
          <ac:chgData name="Silas Ifeanyi" userId="0f24ba0d-abae-4fe5-b658-b5da42859605" providerId="ADAL" clId="{8ECDF613-87A4-48E8-84A0-BC5A829D0CC4}" dt="2025-11-17T21:44:20.902" v="71" actId="478"/>
          <ac:picMkLst>
            <pc:docMk/>
            <pc:sldMk cId="1920626259" sldId="325"/>
            <ac:picMk id="19" creationId="{F431D8C8-29AB-266A-BE0F-7044DE1A6AD6}"/>
          </ac:picMkLst>
        </pc:picChg>
        <pc:picChg chg="add mod modCrop">
          <ac:chgData name="Silas Ifeanyi" userId="0f24ba0d-abae-4fe5-b658-b5da42859605" providerId="ADAL" clId="{8ECDF613-87A4-48E8-84A0-BC5A829D0CC4}" dt="2025-11-19T03:49:06.460" v="6001" actId="1036"/>
          <ac:picMkLst>
            <pc:docMk/>
            <pc:sldMk cId="1920626259" sldId="325"/>
            <ac:picMk id="21" creationId="{0005949E-ED9F-5ACE-3010-187FEDC03A0D}"/>
          </ac:picMkLst>
        </pc:picChg>
        <pc:picChg chg="add del mod ord modCrop">
          <ac:chgData name="Silas Ifeanyi" userId="0f24ba0d-abae-4fe5-b658-b5da42859605" providerId="ADAL" clId="{8ECDF613-87A4-48E8-84A0-BC5A829D0CC4}" dt="2025-11-17T22:21:00.978" v="1270" actId="478"/>
          <ac:picMkLst>
            <pc:docMk/>
            <pc:sldMk cId="1920626259" sldId="325"/>
            <ac:picMk id="23" creationId="{7825F77D-F122-6334-C87E-07EB2C5872BB}"/>
          </ac:picMkLst>
        </pc:picChg>
        <pc:picChg chg="add mod ord modCrop">
          <ac:chgData name="Silas Ifeanyi" userId="0f24ba0d-abae-4fe5-b658-b5da42859605" providerId="ADAL" clId="{8ECDF613-87A4-48E8-84A0-BC5A829D0CC4}" dt="2025-11-19T03:49:06.460" v="6001" actId="1036"/>
          <ac:picMkLst>
            <pc:docMk/>
            <pc:sldMk cId="1920626259" sldId="325"/>
            <ac:picMk id="26" creationId="{A1604AAE-7A3C-432A-5902-C1D65C4C0AC9}"/>
          </ac:picMkLst>
        </pc:picChg>
        <pc:picChg chg="add mod ord modCrop">
          <ac:chgData name="Silas Ifeanyi" userId="0f24ba0d-abae-4fe5-b658-b5da42859605" providerId="ADAL" clId="{8ECDF613-87A4-48E8-84A0-BC5A829D0CC4}" dt="2025-11-19T03:49:06.460" v="6001" actId="1036"/>
          <ac:picMkLst>
            <pc:docMk/>
            <pc:sldMk cId="1920626259" sldId="325"/>
            <ac:picMk id="30" creationId="{4878067F-B1A0-920A-E134-1D55D99712F8}"/>
          </ac:picMkLst>
        </pc:picChg>
        <pc:picChg chg="add del mod">
          <ac:chgData name="Silas Ifeanyi" userId="0f24ba0d-abae-4fe5-b658-b5da42859605" providerId="ADAL" clId="{8ECDF613-87A4-48E8-84A0-BC5A829D0CC4}" dt="2025-11-17T22:48:00.700" v="1669" actId="21"/>
          <ac:picMkLst>
            <pc:docMk/>
            <pc:sldMk cId="1920626259" sldId="325"/>
            <ac:picMk id="33" creationId="{C8F8874C-7E1F-1778-A9FB-0ACC824D14AB}"/>
          </ac:picMkLst>
        </pc:picChg>
        <pc:picChg chg="add mod modCrop">
          <ac:chgData name="Silas Ifeanyi" userId="0f24ba0d-abae-4fe5-b658-b5da42859605" providerId="ADAL" clId="{8ECDF613-87A4-48E8-84A0-BC5A829D0CC4}" dt="2025-11-19T03:49:06.460" v="6001" actId="1036"/>
          <ac:picMkLst>
            <pc:docMk/>
            <pc:sldMk cId="1920626259" sldId="325"/>
            <ac:picMk id="34" creationId="{C8F8874C-7E1F-1778-A9FB-0ACC824D14AB}"/>
          </ac:picMkLst>
        </pc:picChg>
        <pc:cxnChg chg="add mod">
          <ac:chgData name="Silas Ifeanyi" userId="0f24ba0d-abae-4fe5-b658-b5da42859605" providerId="ADAL" clId="{8ECDF613-87A4-48E8-84A0-BC5A829D0CC4}" dt="2025-11-19T03:49:06.460" v="6001" actId="1036"/>
          <ac:cxnSpMkLst>
            <pc:docMk/>
            <pc:sldMk cId="1920626259" sldId="325"/>
            <ac:cxnSpMk id="20" creationId="{19A8E5E5-82D4-F657-26DD-EEA0F0FE1C03}"/>
          </ac:cxnSpMkLst>
        </pc:cxnChg>
        <pc:cxnChg chg="add mod">
          <ac:chgData name="Silas Ifeanyi" userId="0f24ba0d-abae-4fe5-b658-b5da42859605" providerId="ADAL" clId="{8ECDF613-87A4-48E8-84A0-BC5A829D0CC4}" dt="2025-11-19T03:49:06.460" v="6001" actId="1036"/>
          <ac:cxnSpMkLst>
            <pc:docMk/>
            <pc:sldMk cId="1920626259" sldId="325"/>
            <ac:cxnSpMk id="37" creationId="{9368DDAF-D984-61A4-F111-523DF93DC215}"/>
          </ac:cxnSpMkLst>
        </pc:cxnChg>
      </pc:sldChg>
      <pc:sldChg chg="addSp modSp add del mod">
        <pc:chgData name="Silas Ifeanyi" userId="0f24ba0d-abae-4fe5-b658-b5da42859605" providerId="ADAL" clId="{8ECDF613-87A4-48E8-84A0-BC5A829D0CC4}" dt="2025-11-17T22:25:05.622" v="1327" actId="47"/>
        <pc:sldMkLst>
          <pc:docMk/>
          <pc:sldMk cId="1682298179" sldId="326"/>
        </pc:sldMkLst>
        <pc:spChg chg="add mod">
          <ac:chgData name="Silas Ifeanyi" userId="0f24ba0d-abae-4fe5-b658-b5da42859605" providerId="ADAL" clId="{8ECDF613-87A4-48E8-84A0-BC5A829D0CC4}" dt="2025-11-17T21:50:12.072" v="346" actId="1076"/>
          <ac:spMkLst>
            <pc:docMk/>
            <pc:sldMk cId="1682298179" sldId="326"/>
            <ac:spMk id="3" creationId="{3C12AD83-BBC8-E690-098C-28CC84C336B2}"/>
          </ac:spMkLst>
        </pc:spChg>
        <pc:spChg chg="add mod">
          <ac:chgData name="Silas Ifeanyi" userId="0f24ba0d-abae-4fe5-b658-b5da42859605" providerId="ADAL" clId="{8ECDF613-87A4-48E8-84A0-BC5A829D0CC4}" dt="2025-11-17T21:50:28.258" v="377" actId="14100"/>
          <ac:spMkLst>
            <pc:docMk/>
            <pc:sldMk cId="1682298179" sldId="326"/>
            <ac:spMk id="4" creationId="{A326CA9B-1990-E10F-737D-802E2B434ABC}"/>
          </ac:spMkLst>
        </pc:spChg>
        <pc:spChg chg="add mod">
          <ac:chgData name="Silas Ifeanyi" userId="0f24ba0d-abae-4fe5-b658-b5da42859605" providerId="ADAL" clId="{8ECDF613-87A4-48E8-84A0-BC5A829D0CC4}" dt="2025-11-17T21:51:02.432" v="407" actId="1076"/>
          <ac:spMkLst>
            <pc:docMk/>
            <pc:sldMk cId="1682298179" sldId="326"/>
            <ac:spMk id="8" creationId="{39D34146-704C-2BBC-815F-1A69F36EBE09}"/>
          </ac:spMkLst>
        </pc:spChg>
      </pc:sldChg>
      <pc:sldChg chg="addSp delSp modSp add mod ord delAnim modAnim modNotesTx">
        <pc:chgData name="Silas Ifeanyi" userId="0f24ba0d-abae-4fe5-b658-b5da42859605" providerId="ADAL" clId="{8ECDF613-87A4-48E8-84A0-BC5A829D0CC4}" dt="2025-11-19T05:45:12.976" v="6912" actId="6549"/>
        <pc:sldMkLst>
          <pc:docMk/>
          <pc:sldMk cId="2298722107" sldId="327"/>
        </pc:sldMkLst>
        <pc:spChg chg="del">
          <ac:chgData name="Silas Ifeanyi" userId="0f24ba0d-abae-4fe5-b658-b5da42859605" providerId="ADAL" clId="{8ECDF613-87A4-48E8-84A0-BC5A829D0CC4}" dt="2025-11-17T22:24:26.197" v="1322" actId="478"/>
          <ac:spMkLst>
            <pc:docMk/>
            <pc:sldMk cId="2298722107" sldId="327"/>
            <ac:spMk id="2" creationId="{EB291B38-CC03-7611-1AD9-5E42C919335B}"/>
          </ac:spMkLst>
        </pc:spChg>
        <pc:spChg chg="mod topLvl">
          <ac:chgData name="Silas Ifeanyi" userId="0f24ba0d-abae-4fe5-b658-b5da42859605" providerId="ADAL" clId="{8ECDF613-87A4-48E8-84A0-BC5A829D0CC4}" dt="2025-11-19T01:59:33.023" v="4937" actId="165"/>
          <ac:spMkLst>
            <pc:docMk/>
            <pc:sldMk cId="2298722107" sldId="327"/>
            <ac:spMk id="4" creationId="{1C1EE60A-0195-E3CE-0E09-C7F84605AAE6}"/>
          </ac:spMkLst>
        </pc:spChg>
        <pc:spChg chg="add mod">
          <ac:chgData name="Silas Ifeanyi" userId="0f24ba0d-abae-4fe5-b658-b5da42859605" providerId="ADAL" clId="{8ECDF613-87A4-48E8-84A0-BC5A829D0CC4}" dt="2025-11-17T22:26:46.785" v="1336"/>
          <ac:spMkLst>
            <pc:docMk/>
            <pc:sldMk cId="2298722107" sldId="327"/>
            <ac:spMk id="7" creationId="{2157926B-5D0D-1989-D7AC-E9AF10950CB1}"/>
          </ac:spMkLst>
        </pc:spChg>
        <pc:spChg chg="add mod">
          <ac:chgData name="Silas Ifeanyi" userId="0f24ba0d-abae-4fe5-b658-b5da42859605" providerId="ADAL" clId="{8ECDF613-87A4-48E8-84A0-BC5A829D0CC4}" dt="2025-11-17T22:26:46.785" v="1336"/>
          <ac:spMkLst>
            <pc:docMk/>
            <pc:sldMk cId="2298722107" sldId="327"/>
            <ac:spMk id="8" creationId="{F213845D-F183-FCCB-6ACC-FF12901BA78B}"/>
          </ac:spMkLst>
        </pc:spChg>
        <pc:spChg chg="add mod">
          <ac:chgData name="Silas Ifeanyi" userId="0f24ba0d-abae-4fe5-b658-b5da42859605" providerId="ADAL" clId="{8ECDF613-87A4-48E8-84A0-BC5A829D0CC4}" dt="2025-11-17T22:26:46.785" v="1336"/>
          <ac:spMkLst>
            <pc:docMk/>
            <pc:sldMk cId="2298722107" sldId="327"/>
            <ac:spMk id="9" creationId="{330A5CEE-BB35-16F3-D739-708969A9E1BA}"/>
          </ac:spMkLst>
        </pc:spChg>
        <pc:spChg chg="add mod">
          <ac:chgData name="Silas Ifeanyi" userId="0f24ba0d-abae-4fe5-b658-b5da42859605" providerId="ADAL" clId="{8ECDF613-87A4-48E8-84A0-BC5A829D0CC4}" dt="2025-11-17T22:26:46.785" v="1336"/>
          <ac:spMkLst>
            <pc:docMk/>
            <pc:sldMk cId="2298722107" sldId="327"/>
            <ac:spMk id="11" creationId="{D8EF5A75-595C-5272-7149-0EEC42F52CFA}"/>
          </ac:spMkLst>
        </pc:spChg>
        <pc:spChg chg="add mod">
          <ac:chgData name="Silas Ifeanyi" userId="0f24ba0d-abae-4fe5-b658-b5da42859605" providerId="ADAL" clId="{8ECDF613-87A4-48E8-84A0-BC5A829D0CC4}" dt="2025-11-17T22:26:56.939" v="1338"/>
          <ac:spMkLst>
            <pc:docMk/>
            <pc:sldMk cId="2298722107" sldId="327"/>
            <ac:spMk id="13" creationId="{BF371FAB-B9D1-B9C0-76B1-351926A72F64}"/>
          </ac:spMkLst>
        </pc:spChg>
        <pc:spChg chg="add mod">
          <ac:chgData name="Silas Ifeanyi" userId="0f24ba0d-abae-4fe5-b658-b5da42859605" providerId="ADAL" clId="{8ECDF613-87A4-48E8-84A0-BC5A829D0CC4}" dt="2025-11-19T01:38:27.433" v="4351" actId="20577"/>
          <ac:spMkLst>
            <pc:docMk/>
            <pc:sldMk cId="2298722107" sldId="327"/>
            <ac:spMk id="14" creationId="{A456DA97-307D-E285-CBC4-BB81041D0C9F}"/>
          </ac:spMkLst>
        </pc:spChg>
        <pc:spChg chg="add mod">
          <ac:chgData name="Silas Ifeanyi" userId="0f24ba0d-abae-4fe5-b658-b5da42859605" providerId="ADAL" clId="{8ECDF613-87A4-48E8-84A0-BC5A829D0CC4}" dt="2025-11-17T22:26:56.939" v="1338"/>
          <ac:spMkLst>
            <pc:docMk/>
            <pc:sldMk cId="2298722107" sldId="327"/>
            <ac:spMk id="15" creationId="{62585FB4-9C70-9002-AC4D-61F367F4424D}"/>
          </ac:spMkLst>
        </pc:spChg>
        <pc:spChg chg="del">
          <ac:chgData name="Silas Ifeanyi" userId="0f24ba0d-abae-4fe5-b658-b5da42859605" providerId="ADAL" clId="{8ECDF613-87A4-48E8-84A0-BC5A829D0CC4}" dt="2025-11-17T22:24:26.197" v="1322" actId="478"/>
          <ac:spMkLst>
            <pc:docMk/>
            <pc:sldMk cId="2298722107" sldId="327"/>
            <ac:spMk id="16" creationId="{DAC2B08C-514C-F28F-4CA2-012359B9C206}"/>
          </ac:spMkLst>
        </pc:spChg>
        <pc:spChg chg="del mod">
          <ac:chgData name="Silas Ifeanyi" userId="0f24ba0d-abae-4fe5-b658-b5da42859605" providerId="ADAL" clId="{8ECDF613-87A4-48E8-84A0-BC5A829D0CC4}" dt="2025-11-17T22:24:28.952" v="1324" actId="478"/>
          <ac:spMkLst>
            <pc:docMk/>
            <pc:sldMk cId="2298722107" sldId="327"/>
            <ac:spMk id="17" creationId="{29E00ED7-DBDF-0471-F34B-D357F2128902}"/>
          </ac:spMkLst>
        </pc:spChg>
        <pc:spChg chg="add del mod">
          <ac:chgData name="Silas Ifeanyi" userId="0f24ba0d-abae-4fe5-b658-b5da42859605" providerId="ADAL" clId="{8ECDF613-87A4-48E8-84A0-BC5A829D0CC4}" dt="2025-11-19T04:33:51.295" v="6134" actId="20577"/>
          <ac:spMkLst>
            <pc:docMk/>
            <pc:sldMk cId="2298722107" sldId="327"/>
            <ac:spMk id="17" creationId="{66EFC595-985C-309B-D69E-68F185AFD4B1}"/>
          </ac:spMkLst>
        </pc:spChg>
        <pc:spChg chg="add del mod">
          <ac:chgData name="Silas Ifeanyi" userId="0f24ba0d-abae-4fe5-b658-b5da42859605" providerId="ADAL" clId="{8ECDF613-87A4-48E8-84A0-BC5A829D0CC4}" dt="2025-11-19T01:20:51.872" v="3744" actId="478"/>
          <ac:spMkLst>
            <pc:docMk/>
            <pc:sldMk cId="2298722107" sldId="327"/>
            <ac:spMk id="19" creationId="{65466BCF-393E-46A7-FA39-64A99398CB6B}"/>
          </ac:spMkLst>
        </pc:spChg>
        <pc:spChg chg="del">
          <ac:chgData name="Silas Ifeanyi" userId="0f24ba0d-abae-4fe5-b658-b5da42859605" providerId="ADAL" clId="{8ECDF613-87A4-48E8-84A0-BC5A829D0CC4}" dt="2025-11-17T22:24:26.197" v="1322" actId="478"/>
          <ac:spMkLst>
            <pc:docMk/>
            <pc:sldMk cId="2298722107" sldId="327"/>
            <ac:spMk id="23" creationId="{7E760BDE-A505-E52E-A962-04103515B70E}"/>
          </ac:spMkLst>
        </pc:spChg>
        <pc:spChg chg="mod topLvl">
          <ac:chgData name="Silas Ifeanyi" userId="0f24ba0d-abae-4fe5-b658-b5da42859605" providerId="ADAL" clId="{8ECDF613-87A4-48E8-84A0-BC5A829D0CC4}" dt="2025-11-19T01:59:41.242" v="4939" actId="164"/>
          <ac:spMkLst>
            <pc:docMk/>
            <pc:sldMk cId="2298722107" sldId="327"/>
            <ac:spMk id="25" creationId="{8AC087F1-E1E3-AC99-19EA-BC212B8F8373}"/>
          </ac:spMkLst>
        </pc:spChg>
        <pc:spChg chg="mod topLvl">
          <ac:chgData name="Silas Ifeanyi" userId="0f24ba0d-abae-4fe5-b658-b5da42859605" providerId="ADAL" clId="{8ECDF613-87A4-48E8-84A0-BC5A829D0CC4}" dt="2025-11-19T02:38:44.195" v="5511" actId="20577"/>
          <ac:spMkLst>
            <pc:docMk/>
            <pc:sldMk cId="2298722107" sldId="327"/>
            <ac:spMk id="26" creationId="{DE0FF3C9-6AB5-9BA6-4B95-5CF36E1D529E}"/>
          </ac:spMkLst>
        </pc:spChg>
        <pc:grpChg chg="add mod">
          <ac:chgData name="Silas Ifeanyi" userId="0f24ba0d-abae-4fe5-b658-b5da42859605" providerId="ADAL" clId="{8ECDF613-87A4-48E8-84A0-BC5A829D0CC4}" dt="2025-11-19T01:21:46.766" v="3754" actId="1076"/>
          <ac:grpSpMkLst>
            <pc:docMk/>
            <pc:sldMk cId="2298722107" sldId="327"/>
            <ac:grpSpMk id="10" creationId="{9D16C732-B4F0-95B1-6ED0-02D17CAC9C1A}"/>
          </ac:grpSpMkLst>
        </pc:grpChg>
        <pc:grpChg chg="add del mod">
          <ac:chgData name="Silas Ifeanyi" userId="0f24ba0d-abae-4fe5-b658-b5da42859605" providerId="ADAL" clId="{8ECDF613-87A4-48E8-84A0-BC5A829D0CC4}" dt="2025-11-19T01:59:33.023" v="4937" actId="165"/>
          <ac:grpSpMkLst>
            <pc:docMk/>
            <pc:sldMk cId="2298722107" sldId="327"/>
            <ac:grpSpMk id="21" creationId="{B7E387AB-5161-38DC-7DC0-18B44132FE50}"/>
          </ac:grpSpMkLst>
        </pc:grpChg>
        <pc:grpChg chg="add mod">
          <ac:chgData name="Silas Ifeanyi" userId="0f24ba0d-abae-4fe5-b658-b5da42859605" providerId="ADAL" clId="{8ECDF613-87A4-48E8-84A0-BC5A829D0CC4}" dt="2025-11-19T01:59:41.242" v="4939" actId="164"/>
          <ac:grpSpMkLst>
            <pc:docMk/>
            <pc:sldMk cId="2298722107" sldId="327"/>
            <ac:grpSpMk id="22" creationId="{556E7EFE-9306-A89D-2175-6A54C5B8CEDF}"/>
          </ac:grpSpMkLst>
        </pc:grpChg>
        <pc:picChg chg="mod topLvl">
          <ac:chgData name="Silas Ifeanyi" userId="0f24ba0d-abae-4fe5-b658-b5da42859605" providerId="ADAL" clId="{8ECDF613-87A4-48E8-84A0-BC5A829D0CC4}" dt="2025-11-19T01:59:33.023" v="4937" actId="165"/>
          <ac:picMkLst>
            <pc:docMk/>
            <pc:sldMk cId="2298722107" sldId="327"/>
            <ac:picMk id="3" creationId="{CA72E1ED-6EE5-6465-4A6D-8B42BBD02916}"/>
          </ac:picMkLst>
        </pc:picChg>
        <pc:picChg chg="mod topLvl">
          <ac:chgData name="Silas Ifeanyi" userId="0f24ba0d-abae-4fe5-b658-b5da42859605" providerId="ADAL" clId="{8ECDF613-87A4-48E8-84A0-BC5A829D0CC4}" dt="2025-11-19T01:59:33.023" v="4937" actId="165"/>
          <ac:picMkLst>
            <pc:docMk/>
            <pc:sldMk cId="2298722107" sldId="327"/>
            <ac:picMk id="5" creationId="{1415BBC5-C390-DF86-55AC-74178C1913A8}"/>
          </ac:picMkLst>
        </pc:picChg>
        <pc:picChg chg="add mod modCrop">
          <ac:chgData name="Silas Ifeanyi" userId="0f24ba0d-abae-4fe5-b658-b5da42859605" providerId="ADAL" clId="{8ECDF613-87A4-48E8-84A0-BC5A829D0CC4}" dt="2025-11-19T01:20:21.157" v="3739" actId="164"/>
          <ac:picMkLst>
            <pc:docMk/>
            <pc:sldMk cId="2298722107" sldId="327"/>
            <ac:picMk id="6" creationId="{9B6FDCD2-7C95-9B0D-01A7-DE1A29515C48}"/>
          </ac:picMkLst>
        </pc:picChg>
        <pc:picChg chg="add mod">
          <ac:chgData name="Silas Ifeanyi" userId="0f24ba0d-abae-4fe5-b658-b5da42859605" providerId="ADAL" clId="{8ECDF613-87A4-48E8-84A0-BC5A829D0CC4}" dt="2025-11-19T01:15:59.947" v="3671"/>
          <ac:picMkLst>
            <pc:docMk/>
            <pc:sldMk cId="2298722107" sldId="327"/>
            <ac:picMk id="7" creationId="{AC6D4959-8311-D1C2-DA36-824568820E2D}"/>
          </ac:picMkLst>
        </pc:picChg>
        <pc:picChg chg="add del mod modCrop">
          <ac:chgData name="Silas Ifeanyi" userId="0f24ba0d-abae-4fe5-b658-b5da42859605" providerId="ADAL" clId="{8ECDF613-87A4-48E8-84A0-BC5A829D0CC4}" dt="2025-11-19T01:18:16.345" v="3731" actId="478"/>
          <ac:picMkLst>
            <pc:docMk/>
            <pc:sldMk cId="2298722107" sldId="327"/>
            <ac:picMk id="8" creationId="{2FD589F8-72AC-1256-421E-5D90895468D5}"/>
          </ac:picMkLst>
        </pc:picChg>
        <pc:picChg chg="add mod modCrop">
          <ac:chgData name="Silas Ifeanyi" userId="0f24ba0d-abae-4fe5-b658-b5da42859605" providerId="ADAL" clId="{8ECDF613-87A4-48E8-84A0-BC5A829D0CC4}" dt="2025-11-19T01:21:40.342" v="3753" actId="1076"/>
          <ac:picMkLst>
            <pc:docMk/>
            <pc:sldMk cId="2298722107" sldId="327"/>
            <ac:picMk id="9" creationId="{47D4FD19-62AF-AF2B-1289-F7972AE4F3A6}"/>
          </ac:picMkLst>
        </pc:picChg>
        <pc:picChg chg="add mod">
          <ac:chgData name="Silas Ifeanyi" userId="0f24ba0d-abae-4fe5-b658-b5da42859605" providerId="ADAL" clId="{8ECDF613-87A4-48E8-84A0-BC5A829D0CC4}" dt="2025-11-17T22:26:46.785" v="1336"/>
          <ac:picMkLst>
            <pc:docMk/>
            <pc:sldMk cId="2298722107" sldId="327"/>
            <ac:picMk id="10" creationId="{3BBC0A41-FFDC-C20A-C828-82469CB724C3}"/>
          </ac:picMkLst>
        </pc:picChg>
        <pc:picChg chg="add mod modCrop">
          <ac:chgData name="Silas Ifeanyi" userId="0f24ba0d-abae-4fe5-b658-b5da42859605" providerId="ADAL" clId="{8ECDF613-87A4-48E8-84A0-BC5A829D0CC4}" dt="2025-11-19T01:20:21.157" v="3739" actId="164"/>
          <ac:picMkLst>
            <pc:docMk/>
            <pc:sldMk cId="2298722107" sldId="327"/>
            <ac:picMk id="18" creationId="{D8C7F160-16B7-01C7-6927-154C6105130A}"/>
          </ac:picMkLst>
        </pc:picChg>
        <pc:cxnChg chg="add mod">
          <ac:chgData name="Silas Ifeanyi" userId="0f24ba0d-abae-4fe5-b658-b5da42859605" providerId="ADAL" clId="{8ECDF613-87A4-48E8-84A0-BC5A829D0CC4}" dt="2025-11-19T01:21:53.191" v="3755" actId="14100"/>
          <ac:cxnSpMkLst>
            <pc:docMk/>
            <pc:sldMk cId="2298722107" sldId="327"/>
            <ac:cxnSpMk id="2" creationId="{B06304B2-5AF7-7776-951E-241BE76B201F}"/>
          </ac:cxnSpMkLst>
        </pc:cxnChg>
        <pc:cxnChg chg="del">
          <ac:chgData name="Silas Ifeanyi" userId="0f24ba0d-abae-4fe5-b658-b5da42859605" providerId="ADAL" clId="{8ECDF613-87A4-48E8-84A0-BC5A829D0CC4}" dt="2025-11-17T22:24:26.197" v="1322" actId="478"/>
          <ac:cxnSpMkLst>
            <pc:docMk/>
            <pc:sldMk cId="2298722107" sldId="327"/>
            <ac:cxnSpMk id="6" creationId="{BBC6BF6D-83B8-D857-DC8A-0566342AA16E}"/>
          </ac:cxnSpMkLst>
        </pc:cxnChg>
      </pc:sldChg>
      <pc:sldChg chg="addSp delSp modSp add mod ord">
        <pc:chgData name="Silas Ifeanyi" userId="0f24ba0d-abae-4fe5-b658-b5da42859605" providerId="ADAL" clId="{8ECDF613-87A4-48E8-84A0-BC5A829D0CC4}" dt="2025-11-19T05:36:43.956" v="6872" actId="1076"/>
        <pc:sldMkLst>
          <pc:docMk/>
          <pc:sldMk cId="901832183" sldId="328"/>
        </pc:sldMkLst>
        <pc:spChg chg="del mod">
          <ac:chgData name="Silas Ifeanyi" userId="0f24ba0d-abae-4fe5-b658-b5da42859605" providerId="ADAL" clId="{8ECDF613-87A4-48E8-84A0-BC5A829D0CC4}" dt="2025-11-17T22:57:33.178" v="2141" actId="478"/>
          <ac:spMkLst>
            <pc:docMk/>
            <pc:sldMk cId="901832183" sldId="328"/>
            <ac:spMk id="3" creationId="{33551FA9-BA1B-FE87-11FF-B67E30D8905B}"/>
          </ac:spMkLst>
        </pc:spChg>
        <pc:spChg chg="add mod">
          <ac:chgData name="Silas Ifeanyi" userId="0f24ba0d-abae-4fe5-b658-b5da42859605" providerId="ADAL" clId="{8ECDF613-87A4-48E8-84A0-BC5A829D0CC4}" dt="2025-11-18T22:35:35.782" v="2413" actId="14100"/>
          <ac:spMkLst>
            <pc:docMk/>
            <pc:sldMk cId="901832183" sldId="328"/>
            <ac:spMk id="3" creationId="{540B9495-D344-A802-7FC8-F45B03C992E9}"/>
          </ac:spMkLst>
        </pc:spChg>
        <pc:spChg chg="add mod">
          <ac:chgData name="Silas Ifeanyi" userId="0f24ba0d-abae-4fe5-b658-b5da42859605" providerId="ADAL" clId="{8ECDF613-87A4-48E8-84A0-BC5A829D0CC4}" dt="2025-11-19T02:40:30.784" v="5559" actId="5793"/>
          <ac:spMkLst>
            <pc:docMk/>
            <pc:sldMk cId="901832183" sldId="328"/>
            <ac:spMk id="4" creationId="{1E4318D5-F24F-7A82-95B3-8DB479776828}"/>
          </ac:spMkLst>
        </pc:spChg>
        <pc:spChg chg="add del mod">
          <ac:chgData name="Silas Ifeanyi" userId="0f24ba0d-abae-4fe5-b658-b5da42859605" providerId="ADAL" clId="{8ECDF613-87A4-48E8-84A0-BC5A829D0CC4}" dt="2025-11-19T00:43:55.591" v="3067" actId="478"/>
          <ac:spMkLst>
            <pc:docMk/>
            <pc:sldMk cId="901832183" sldId="328"/>
            <ac:spMk id="8" creationId="{1CE44212-08DD-7F8F-3BDF-276CAE662B5A}"/>
          </ac:spMkLst>
        </pc:spChg>
        <pc:spChg chg="add del mod">
          <ac:chgData name="Silas Ifeanyi" userId="0f24ba0d-abae-4fe5-b658-b5da42859605" providerId="ADAL" clId="{8ECDF613-87A4-48E8-84A0-BC5A829D0CC4}" dt="2025-11-18T23:35:43.787" v="3046" actId="478"/>
          <ac:spMkLst>
            <pc:docMk/>
            <pc:sldMk cId="901832183" sldId="328"/>
            <ac:spMk id="9" creationId="{8F6198BF-873E-21A0-3BBB-6F2694DE2B7D}"/>
          </ac:spMkLst>
        </pc:spChg>
        <pc:spChg chg="add mod">
          <ac:chgData name="Silas Ifeanyi" userId="0f24ba0d-abae-4fe5-b658-b5da42859605" providerId="ADAL" clId="{8ECDF613-87A4-48E8-84A0-BC5A829D0CC4}" dt="2025-11-19T05:36:43.956" v="6872" actId="1076"/>
          <ac:spMkLst>
            <pc:docMk/>
            <pc:sldMk cId="901832183" sldId="328"/>
            <ac:spMk id="13" creationId="{17182021-E619-827B-A7F7-8E66E8DDC09B}"/>
          </ac:spMkLst>
        </pc:spChg>
        <pc:spChg chg="add mod">
          <ac:chgData name="Silas Ifeanyi" userId="0f24ba0d-abae-4fe5-b658-b5da42859605" providerId="ADAL" clId="{8ECDF613-87A4-48E8-84A0-BC5A829D0CC4}" dt="2025-11-19T01:40:18.252" v="4515" actId="14100"/>
          <ac:spMkLst>
            <pc:docMk/>
            <pc:sldMk cId="901832183" sldId="328"/>
            <ac:spMk id="14" creationId="{6B9E87BC-3CAB-3FBD-BDBD-4C4551F0569D}"/>
          </ac:spMkLst>
        </pc:spChg>
        <pc:picChg chg="mod">
          <ac:chgData name="Silas Ifeanyi" userId="0f24ba0d-abae-4fe5-b658-b5da42859605" providerId="ADAL" clId="{8ECDF613-87A4-48E8-84A0-BC5A829D0CC4}" dt="2025-11-18T23:36:04.993" v="3055" actId="14100"/>
          <ac:picMkLst>
            <pc:docMk/>
            <pc:sldMk cId="901832183" sldId="328"/>
            <ac:picMk id="7" creationId="{F7DA3784-E419-F8F4-A8B0-F26051F871C2}"/>
          </ac:picMkLst>
        </pc:picChg>
        <pc:picChg chg="mod">
          <ac:chgData name="Silas Ifeanyi" userId="0f24ba0d-abae-4fe5-b658-b5da42859605" providerId="ADAL" clId="{8ECDF613-87A4-48E8-84A0-BC5A829D0CC4}" dt="2025-11-18T23:36:00.992" v="3053" actId="1076"/>
          <ac:picMkLst>
            <pc:docMk/>
            <pc:sldMk cId="901832183" sldId="328"/>
            <ac:picMk id="10" creationId="{78F2C91A-A22C-2547-2993-39F6855CCFCA}"/>
          </ac:picMkLst>
        </pc:picChg>
        <pc:picChg chg="add mod modCrop">
          <ac:chgData name="Silas Ifeanyi" userId="0f24ba0d-abae-4fe5-b658-b5da42859605" providerId="ADAL" clId="{8ECDF613-87A4-48E8-84A0-BC5A829D0CC4}" dt="2025-11-19T01:39:58.125" v="4437" actId="732"/>
          <ac:picMkLst>
            <pc:docMk/>
            <pc:sldMk cId="901832183" sldId="328"/>
            <ac:picMk id="12" creationId="{532CEFAB-69D5-1B1A-87D9-54B2EFD9FF7A}"/>
          </ac:picMkLst>
        </pc:picChg>
        <pc:cxnChg chg="add mod">
          <ac:chgData name="Silas Ifeanyi" userId="0f24ba0d-abae-4fe5-b658-b5da42859605" providerId="ADAL" clId="{8ECDF613-87A4-48E8-84A0-BC5A829D0CC4}" dt="2025-11-19T01:03:18.232" v="3557" actId="1076"/>
          <ac:cxnSpMkLst>
            <pc:docMk/>
            <pc:sldMk cId="901832183" sldId="328"/>
            <ac:cxnSpMk id="6" creationId="{610AE2E7-7F02-F5FA-53BE-F1D43FE9B295}"/>
          </ac:cxnSpMkLst>
        </pc:cxnChg>
        <pc:cxnChg chg="add mod">
          <ac:chgData name="Silas Ifeanyi" userId="0f24ba0d-abae-4fe5-b658-b5da42859605" providerId="ADAL" clId="{8ECDF613-87A4-48E8-84A0-BC5A829D0CC4}" dt="2025-11-18T22:35:41.551" v="2414"/>
          <ac:cxnSpMkLst>
            <pc:docMk/>
            <pc:sldMk cId="901832183" sldId="328"/>
            <ac:cxnSpMk id="7" creationId="{EFA0398E-9CB2-F491-B3B8-9A8DCC07AA46}"/>
          </ac:cxnSpMkLst>
        </pc:cxnChg>
      </pc:sldChg>
      <pc:sldChg chg="addSp delSp modSp add del mod ord modAnim">
        <pc:chgData name="Silas Ifeanyi" userId="0f24ba0d-abae-4fe5-b658-b5da42859605" providerId="ADAL" clId="{8ECDF613-87A4-48E8-84A0-BC5A829D0CC4}" dt="2025-11-19T02:27:08.842" v="5342" actId="47"/>
        <pc:sldMkLst>
          <pc:docMk/>
          <pc:sldMk cId="1307893398" sldId="329"/>
        </pc:sldMkLst>
        <pc:spChg chg="mod">
          <ac:chgData name="Silas Ifeanyi" userId="0f24ba0d-abae-4fe5-b658-b5da42859605" providerId="ADAL" clId="{8ECDF613-87A4-48E8-84A0-BC5A829D0CC4}" dt="2025-11-17T22:53:41.628" v="1987" actId="164"/>
          <ac:spMkLst>
            <pc:docMk/>
            <pc:sldMk cId="1307893398" sldId="329"/>
            <ac:spMk id="4" creationId="{1C1EE60A-0195-E3CE-0E09-C7F84605AAE6}"/>
          </ac:spMkLst>
        </pc:spChg>
        <pc:spChg chg="add mod ord">
          <ac:chgData name="Silas Ifeanyi" userId="0f24ba0d-abae-4fe5-b658-b5da42859605" providerId="ADAL" clId="{8ECDF613-87A4-48E8-84A0-BC5A829D0CC4}" dt="2025-11-18T22:30:00.257" v="2207" actId="1076"/>
          <ac:spMkLst>
            <pc:docMk/>
            <pc:sldMk cId="1307893398" sldId="329"/>
            <ac:spMk id="6" creationId="{3A9CAF53-FC96-D657-2985-700104320FCF}"/>
          </ac:spMkLst>
        </pc:spChg>
        <pc:spChg chg="mod">
          <ac:chgData name="Silas Ifeanyi" userId="0f24ba0d-abae-4fe5-b658-b5da42859605" providerId="ADAL" clId="{8ECDF613-87A4-48E8-84A0-BC5A829D0CC4}" dt="2025-11-17T22:51:43.220" v="1769" actId="20577"/>
          <ac:spMkLst>
            <pc:docMk/>
            <pc:sldMk cId="1307893398" sldId="329"/>
            <ac:spMk id="13" creationId="{BF371FAB-B9D1-B9C0-76B1-351926A72F64}"/>
          </ac:spMkLst>
        </pc:spChg>
        <pc:spChg chg="mod ord">
          <ac:chgData name="Silas Ifeanyi" userId="0f24ba0d-abae-4fe5-b658-b5da42859605" providerId="ADAL" clId="{8ECDF613-87A4-48E8-84A0-BC5A829D0CC4}" dt="2025-11-18T22:54:41.632" v="2792" actId="20577"/>
          <ac:spMkLst>
            <pc:docMk/>
            <pc:sldMk cId="1307893398" sldId="329"/>
            <ac:spMk id="14" creationId="{A456DA97-307D-E285-CBC4-BB81041D0C9F}"/>
          </ac:spMkLst>
        </pc:spChg>
        <pc:spChg chg="mod">
          <ac:chgData name="Silas Ifeanyi" userId="0f24ba0d-abae-4fe5-b658-b5da42859605" providerId="ADAL" clId="{8ECDF613-87A4-48E8-84A0-BC5A829D0CC4}" dt="2025-11-17T22:53:41.628" v="1987" actId="164"/>
          <ac:spMkLst>
            <pc:docMk/>
            <pc:sldMk cId="1307893398" sldId="329"/>
            <ac:spMk id="15" creationId="{62585FB4-9C70-9002-AC4D-61F367F4424D}"/>
          </ac:spMkLst>
        </pc:spChg>
        <pc:spChg chg="mod ord">
          <ac:chgData name="Silas Ifeanyi" userId="0f24ba0d-abae-4fe5-b658-b5da42859605" providerId="ADAL" clId="{8ECDF613-87A4-48E8-84A0-BC5A829D0CC4}" dt="2025-11-19T02:27:04.408" v="5341" actId="1076"/>
          <ac:spMkLst>
            <pc:docMk/>
            <pc:sldMk cId="1307893398" sldId="329"/>
            <ac:spMk id="25" creationId="{8AC087F1-E1E3-AC99-19EA-BC212B8F8373}"/>
          </ac:spMkLst>
        </pc:spChg>
        <pc:spChg chg="del">
          <ac:chgData name="Silas Ifeanyi" userId="0f24ba0d-abae-4fe5-b658-b5da42859605" providerId="ADAL" clId="{8ECDF613-87A4-48E8-84A0-BC5A829D0CC4}" dt="2025-11-17T22:53:14.738" v="1947" actId="478"/>
          <ac:spMkLst>
            <pc:docMk/>
            <pc:sldMk cId="1307893398" sldId="329"/>
            <ac:spMk id="26" creationId="{DE0FF3C9-6AB5-9BA6-4B95-5CF36E1D529E}"/>
          </ac:spMkLst>
        </pc:spChg>
        <pc:grpChg chg="add mod">
          <ac:chgData name="Silas Ifeanyi" userId="0f24ba0d-abae-4fe5-b658-b5da42859605" providerId="ADAL" clId="{8ECDF613-87A4-48E8-84A0-BC5A829D0CC4}" dt="2025-11-17T22:53:41.628" v="1987" actId="164"/>
          <ac:grpSpMkLst>
            <pc:docMk/>
            <pc:sldMk cId="1307893398" sldId="329"/>
            <ac:grpSpMk id="2" creationId="{F4E56B3A-977A-5F0C-7B94-4768C7E1F9C2}"/>
          </ac:grpSpMkLst>
        </pc:grpChg>
        <pc:picChg chg="mod">
          <ac:chgData name="Silas Ifeanyi" userId="0f24ba0d-abae-4fe5-b658-b5da42859605" providerId="ADAL" clId="{8ECDF613-87A4-48E8-84A0-BC5A829D0CC4}" dt="2025-11-17T22:53:41.628" v="1987" actId="164"/>
          <ac:picMkLst>
            <pc:docMk/>
            <pc:sldMk cId="1307893398" sldId="329"/>
            <ac:picMk id="3" creationId="{CA72E1ED-6EE5-6465-4A6D-8B42BBD02916}"/>
          </ac:picMkLst>
        </pc:picChg>
        <pc:picChg chg="mod">
          <ac:chgData name="Silas Ifeanyi" userId="0f24ba0d-abae-4fe5-b658-b5da42859605" providerId="ADAL" clId="{8ECDF613-87A4-48E8-84A0-BC5A829D0CC4}" dt="2025-11-17T22:53:41.628" v="1987" actId="164"/>
          <ac:picMkLst>
            <pc:docMk/>
            <pc:sldMk cId="1307893398" sldId="329"/>
            <ac:picMk id="5" creationId="{1415BBC5-C390-DF86-55AC-74178C1913A8}"/>
          </ac:picMkLst>
        </pc:picChg>
        <pc:picChg chg="add mod">
          <ac:chgData name="Silas Ifeanyi" userId="0f24ba0d-abae-4fe5-b658-b5da42859605" providerId="ADAL" clId="{8ECDF613-87A4-48E8-84A0-BC5A829D0CC4}" dt="2025-11-19T02:17:41.550" v="5232" actId="1076"/>
          <ac:picMkLst>
            <pc:docMk/>
            <pc:sldMk cId="1307893398" sldId="329"/>
            <ac:picMk id="9" creationId="{2DEB9D25-7C4D-541E-B99C-C3D2C8D86FD5}"/>
          </ac:picMkLst>
        </pc:picChg>
        <pc:picChg chg="mod">
          <ac:chgData name="Silas Ifeanyi" userId="0f24ba0d-abae-4fe5-b658-b5da42859605" providerId="ADAL" clId="{8ECDF613-87A4-48E8-84A0-BC5A829D0CC4}" dt="2025-11-17T22:53:41.628" v="1987" actId="164"/>
          <ac:picMkLst>
            <pc:docMk/>
            <pc:sldMk cId="1307893398" sldId="329"/>
            <ac:picMk id="18" creationId="{D8C7F160-16B7-01C7-6927-154C6105130A}"/>
          </ac:picMkLst>
        </pc:picChg>
      </pc:sldChg>
      <pc:sldChg chg="modSp add del mod">
        <pc:chgData name="Silas Ifeanyi" userId="0f24ba0d-abae-4fe5-b658-b5da42859605" providerId="ADAL" clId="{8ECDF613-87A4-48E8-84A0-BC5A829D0CC4}" dt="2025-11-17T22:58:09.436" v="2162" actId="47"/>
        <pc:sldMkLst>
          <pc:docMk/>
          <pc:sldMk cId="2531242303" sldId="330"/>
        </pc:sldMkLst>
        <pc:spChg chg="mod">
          <ac:chgData name="Silas Ifeanyi" userId="0f24ba0d-abae-4fe5-b658-b5da42859605" providerId="ADAL" clId="{8ECDF613-87A4-48E8-84A0-BC5A829D0CC4}" dt="2025-11-17T22:57:12.416" v="2140" actId="20577"/>
          <ac:spMkLst>
            <pc:docMk/>
            <pc:sldMk cId="2531242303" sldId="330"/>
            <ac:spMk id="4" creationId="{1E4318D5-F24F-7A82-95B3-8DB479776828}"/>
          </ac:spMkLst>
        </pc:spChg>
      </pc:sldChg>
      <pc:sldChg chg="addSp delSp modSp add mod">
        <pc:chgData name="Silas Ifeanyi" userId="0f24ba0d-abae-4fe5-b658-b5da42859605" providerId="ADAL" clId="{8ECDF613-87A4-48E8-84A0-BC5A829D0CC4}" dt="2025-11-19T02:39:53.847" v="5544"/>
        <pc:sldMkLst>
          <pc:docMk/>
          <pc:sldMk cId="3007660435" sldId="331"/>
        </pc:sldMkLst>
        <pc:spChg chg="mod">
          <ac:chgData name="Silas Ifeanyi" userId="0f24ba0d-abae-4fe5-b658-b5da42859605" providerId="ADAL" clId="{8ECDF613-87A4-48E8-84A0-BC5A829D0CC4}" dt="2025-11-19T02:39:53.847" v="5544"/>
          <ac:spMkLst>
            <pc:docMk/>
            <pc:sldMk cId="3007660435" sldId="331"/>
            <ac:spMk id="4" creationId="{1E4318D5-F24F-7A82-95B3-8DB479776828}"/>
          </ac:spMkLst>
        </pc:spChg>
        <pc:spChg chg="add mod">
          <ac:chgData name="Silas Ifeanyi" userId="0f24ba0d-abae-4fe5-b658-b5da42859605" providerId="ADAL" clId="{8ECDF613-87A4-48E8-84A0-BC5A829D0CC4}" dt="2025-11-19T02:15:11.376" v="5197" actId="1076"/>
          <ac:spMkLst>
            <pc:docMk/>
            <pc:sldMk cId="3007660435" sldId="331"/>
            <ac:spMk id="5" creationId="{19D504C0-9F8B-B33C-2A18-3D001D59341F}"/>
          </ac:spMkLst>
        </pc:spChg>
        <pc:spChg chg="add del mod">
          <ac:chgData name="Silas Ifeanyi" userId="0f24ba0d-abae-4fe5-b658-b5da42859605" providerId="ADAL" clId="{8ECDF613-87A4-48E8-84A0-BC5A829D0CC4}" dt="2025-11-18T22:44:03.140" v="2691" actId="478"/>
          <ac:spMkLst>
            <pc:docMk/>
            <pc:sldMk cId="3007660435" sldId="331"/>
            <ac:spMk id="7" creationId="{3B549C72-1F48-FE5A-7F03-AE4A7F5C719B}"/>
          </ac:spMkLst>
        </pc:spChg>
        <pc:spChg chg="add mod">
          <ac:chgData name="Silas Ifeanyi" userId="0f24ba0d-abae-4fe5-b658-b5da42859605" providerId="ADAL" clId="{8ECDF613-87A4-48E8-84A0-BC5A829D0CC4}" dt="2025-11-19T02:14:42.415" v="5175" actId="1076"/>
          <ac:spMkLst>
            <pc:docMk/>
            <pc:sldMk cId="3007660435" sldId="331"/>
            <ac:spMk id="8" creationId="{379251B8-9FD9-73F9-1970-D81D4AE6760A}"/>
          </ac:spMkLst>
        </pc:spChg>
        <pc:spChg chg="add del mod">
          <ac:chgData name="Silas Ifeanyi" userId="0f24ba0d-abae-4fe5-b658-b5da42859605" providerId="ADAL" clId="{8ECDF613-87A4-48E8-84A0-BC5A829D0CC4}" dt="2025-11-19T00:54:33.489" v="3409" actId="478"/>
          <ac:spMkLst>
            <pc:docMk/>
            <pc:sldMk cId="3007660435" sldId="331"/>
            <ac:spMk id="9" creationId="{F0E173DF-B7B2-AA1C-2B0E-790ABE5F60BB}"/>
          </ac:spMkLst>
        </pc:spChg>
        <pc:spChg chg="add mod">
          <ac:chgData name="Silas Ifeanyi" userId="0f24ba0d-abae-4fe5-b658-b5da42859605" providerId="ADAL" clId="{8ECDF613-87A4-48E8-84A0-BC5A829D0CC4}" dt="2025-11-19T01:01:40.176" v="3542" actId="1076"/>
          <ac:spMkLst>
            <pc:docMk/>
            <pc:sldMk cId="3007660435" sldId="331"/>
            <ac:spMk id="16" creationId="{1732400E-86B5-D1D0-5F5C-21B76C4C284C}"/>
          </ac:spMkLst>
        </pc:spChg>
        <pc:spChg chg="add mod">
          <ac:chgData name="Silas Ifeanyi" userId="0f24ba0d-abae-4fe5-b658-b5da42859605" providerId="ADAL" clId="{8ECDF613-87A4-48E8-84A0-BC5A829D0CC4}" dt="2025-11-19T01:40:34.115" v="4516" actId="1076"/>
          <ac:spMkLst>
            <pc:docMk/>
            <pc:sldMk cId="3007660435" sldId="331"/>
            <ac:spMk id="17" creationId="{9E9E1615-823A-9F33-D105-20C80D80E788}"/>
          </ac:spMkLst>
        </pc:spChg>
        <pc:spChg chg="add mod">
          <ac:chgData name="Silas Ifeanyi" userId="0f24ba0d-abae-4fe5-b658-b5da42859605" providerId="ADAL" clId="{8ECDF613-87A4-48E8-84A0-BC5A829D0CC4}" dt="2025-11-19T02:14:39.792" v="5174" actId="1076"/>
          <ac:spMkLst>
            <pc:docMk/>
            <pc:sldMk cId="3007660435" sldId="331"/>
            <ac:spMk id="19" creationId="{D1789DAC-9AAB-F10E-A1B8-27BFAB428A17}"/>
          </ac:spMkLst>
        </pc:spChg>
        <pc:spChg chg="add mod">
          <ac:chgData name="Silas Ifeanyi" userId="0f24ba0d-abae-4fe5-b658-b5da42859605" providerId="ADAL" clId="{8ECDF613-87A4-48E8-84A0-BC5A829D0CC4}" dt="2025-11-19T01:50:38.910" v="4651" actId="1076"/>
          <ac:spMkLst>
            <pc:docMk/>
            <pc:sldMk cId="3007660435" sldId="331"/>
            <ac:spMk id="20" creationId="{DA9E7807-74F0-7657-1466-85D9096404BF}"/>
          </ac:spMkLst>
        </pc:spChg>
        <pc:spChg chg="mod">
          <ac:chgData name="Silas Ifeanyi" userId="0f24ba0d-abae-4fe5-b658-b5da42859605" providerId="ADAL" clId="{8ECDF613-87A4-48E8-84A0-BC5A829D0CC4}" dt="2025-11-19T02:14:54.749" v="5193" actId="20577"/>
          <ac:spMkLst>
            <pc:docMk/>
            <pc:sldMk cId="3007660435" sldId="331"/>
            <ac:spMk id="26" creationId="{A362BF2C-48BC-8DDF-3906-16F3EA0570F3}"/>
          </ac:spMkLst>
        </pc:spChg>
        <pc:spChg chg="add mod">
          <ac:chgData name="Silas Ifeanyi" userId="0f24ba0d-abae-4fe5-b658-b5da42859605" providerId="ADAL" clId="{8ECDF613-87A4-48E8-84A0-BC5A829D0CC4}" dt="2025-11-19T02:15:05.096" v="5196" actId="1076"/>
          <ac:spMkLst>
            <pc:docMk/>
            <pc:sldMk cId="3007660435" sldId="331"/>
            <ac:spMk id="27" creationId="{E1E2FAC0-E832-B4B2-D4F4-CD198E511FF8}"/>
          </ac:spMkLst>
        </pc:spChg>
        <pc:grpChg chg="add mod">
          <ac:chgData name="Silas Ifeanyi" userId="0f24ba0d-abae-4fe5-b658-b5da42859605" providerId="ADAL" clId="{8ECDF613-87A4-48E8-84A0-BC5A829D0CC4}" dt="2025-11-19T02:15:01.968" v="5195" actId="1076"/>
          <ac:grpSpMkLst>
            <pc:docMk/>
            <pc:sldMk cId="3007660435" sldId="331"/>
            <ac:grpSpMk id="18" creationId="{E06E6DB1-049F-7314-2A04-6682412CF862}"/>
          </ac:grpSpMkLst>
        </pc:grpChg>
        <pc:grpChg chg="add mod">
          <ac:chgData name="Silas Ifeanyi" userId="0f24ba0d-abae-4fe5-b658-b5da42859605" providerId="ADAL" clId="{8ECDF613-87A4-48E8-84A0-BC5A829D0CC4}" dt="2025-11-19T02:14:39.792" v="5174" actId="1076"/>
          <ac:grpSpMkLst>
            <pc:docMk/>
            <pc:sldMk cId="3007660435" sldId="331"/>
            <ac:grpSpMk id="21" creationId="{36CB2F7B-B42F-16DC-EEB2-7C162693814D}"/>
          </ac:grpSpMkLst>
        </pc:grpChg>
        <pc:grpChg chg="add mod">
          <ac:chgData name="Silas Ifeanyi" userId="0f24ba0d-abae-4fe5-b658-b5da42859605" providerId="ADAL" clId="{8ECDF613-87A4-48E8-84A0-BC5A829D0CC4}" dt="2025-11-19T01:50:38.910" v="4651" actId="1076"/>
          <ac:grpSpMkLst>
            <pc:docMk/>
            <pc:sldMk cId="3007660435" sldId="331"/>
            <ac:grpSpMk id="22" creationId="{7D686EF1-D1B4-8AAE-7E9A-2CC4288FA28C}"/>
          </ac:grpSpMkLst>
        </pc:grpChg>
        <pc:grpChg chg="add mod">
          <ac:chgData name="Silas Ifeanyi" userId="0f24ba0d-abae-4fe5-b658-b5da42859605" providerId="ADAL" clId="{8ECDF613-87A4-48E8-84A0-BC5A829D0CC4}" dt="2025-11-19T01:01:40.176" v="3542" actId="1076"/>
          <ac:grpSpMkLst>
            <pc:docMk/>
            <pc:sldMk cId="3007660435" sldId="331"/>
            <ac:grpSpMk id="23" creationId="{0D86C63A-A070-1812-04D2-420D32BD8E6F}"/>
          </ac:grpSpMkLst>
        </pc:grpChg>
        <pc:grpChg chg="add mod">
          <ac:chgData name="Silas Ifeanyi" userId="0f24ba0d-abae-4fe5-b658-b5da42859605" providerId="ADAL" clId="{8ECDF613-87A4-48E8-84A0-BC5A829D0CC4}" dt="2025-11-19T02:14:26.280" v="5167" actId="1076"/>
          <ac:grpSpMkLst>
            <pc:docMk/>
            <pc:sldMk cId="3007660435" sldId="331"/>
            <ac:grpSpMk id="24" creationId="{5D790CB4-9313-E929-3D61-BB4404B797AD}"/>
          </ac:grpSpMkLst>
        </pc:grpChg>
        <pc:picChg chg="add del mod">
          <ac:chgData name="Silas Ifeanyi" userId="0f24ba0d-abae-4fe5-b658-b5da42859605" providerId="ADAL" clId="{8ECDF613-87A4-48E8-84A0-BC5A829D0CC4}" dt="2025-11-19T00:53:57.475" v="3345" actId="478"/>
          <ac:picMkLst>
            <pc:docMk/>
            <pc:sldMk cId="3007660435" sldId="331"/>
            <ac:picMk id="10" creationId="{D5AD9BE1-2934-DCEC-8946-5FF2E471DD38}"/>
          </ac:picMkLst>
        </pc:picChg>
        <pc:picChg chg="add del mod">
          <ac:chgData name="Silas Ifeanyi" userId="0f24ba0d-abae-4fe5-b658-b5da42859605" providerId="ADAL" clId="{8ECDF613-87A4-48E8-84A0-BC5A829D0CC4}" dt="2025-11-19T01:00:10.337" v="3509" actId="478"/>
          <ac:picMkLst>
            <pc:docMk/>
            <pc:sldMk cId="3007660435" sldId="331"/>
            <ac:picMk id="11" creationId="{08C0D1EE-B909-0704-77E9-1659CD17E4ED}"/>
          </ac:picMkLst>
        </pc:picChg>
        <pc:picChg chg="add mod">
          <ac:chgData name="Silas Ifeanyi" userId="0f24ba0d-abae-4fe5-b658-b5da42859605" providerId="ADAL" clId="{8ECDF613-87A4-48E8-84A0-BC5A829D0CC4}" dt="2025-11-19T01:41:47.574" v="4644"/>
          <ac:picMkLst>
            <pc:docMk/>
            <pc:sldMk cId="3007660435" sldId="331"/>
            <ac:picMk id="13" creationId="{8F318B68-FB90-6158-555A-13F270A03FD4}"/>
          </ac:picMkLst>
        </pc:picChg>
        <pc:picChg chg="add del">
          <ac:chgData name="Silas Ifeanyi" userId="0f24ba0d-abae-4fe5-b658-b5da42859605" providerId="ADAL" clId="{8ECDF613-87A4-48E8-84A0-BC5A829D0CC4}" dt="2025-11-19T00:54:47.507" v="3416" actId="22"/>
          <ac:picMkLst>
            <pc:docMk/>
            <pc:sldMk cId="3007660435" sldId="331"/>
            <ac:picMk id="15" creationId="{3EDB502E-C7FB-9468-6DD8-B90383CE172A}"/>
          </ac:picMkLst>
        </pc:picChg>
        <pc:picChg chg="mod">
          <ac:chgData name="Silas Ifeanyi" userId="0f24ba0d-abae-4fe5-b658-b5da42859605" providerId="ADAL" clId="{8ECDF613-87A4-48E8-84A0-BC5A829D0CC4}" dt="2025-11-19T02:14:26.280" v="5167" actId="1076"/>
          <ac:picMkLst>
            <pc:docMk/>
            <pc:sldMk cId="3007660435" sldId="331"/>
            <ac:picMk id="25" creationId="{8F371C57-6563-9D41-81AC-64063633C642}"/>
          </ac:picMkLst>
        </pc:picChg>
        <pc:picChg chg="add mod">
          <ac:chgData name="Silas Ifeanyi" userId="0f24ba0d-abae-4fe5-b658-b5da42859605" providerId="ADAL" clId="{8ECDF613-87A4-48E8-84A0-BC5A829D0CC4}" dt="2025-11-19T01:01:40.176" v="3542" actId="1076"/>
          <ac:picMkLst>
            <pc:docMk/>
            <pc:sldMk cId="3007660435" sldId="331"/>
            <ac:picMk id="1026" creationId="{EC2C99CC-EFD0-8865-0B47-F021982B01AE}"/>
          </ac:picMkLst>
        </pc:picChg>
        <pc:picChg chg="add mod">
          <ac:chgData name="Silas Ifeanyi" userId="0f24ba0d-abae-4fe5-b658-b5da42859605" providerId="ADAL" clId="{8ECDF613-87A4-48E8-84A0-BC5A829D0CC4}" dt="2025-11-19T02:14:39.792" v="5174" actId="1076"/>
          <ac:picMkLst>
            <pc:docMk/>
            <pc:sldMk cId="3007660435" sldId="331"/>
            <ac:picMk id="1028" creationId="{DAFC4838-96DE-D1EE-F5B7-1B0606D76211}"/>
          </ac:picMkLst>
        </pc:picChg>
        <pc:picChg chg="add mod">
          <ac:chgData name="Silas Ifeanyi" userId="0f24ba0d-abae-4fe5-b658-b5da42859605" providerId="ADAL" clId="{8ECDF613-87A4-48E8-84A0-BC5A829D0CC4}" dt="2025-11-19T01:50:38.910" v="4651" actId="1076"/>
          <ac:picMkLst>
            <pc:docMk/>
            <pc:sldMk cId="3007660435" sldId="331"/>
            <ac:picMk id="1030" creationId="{DDDBA2BE-D119-F070-BF48-2DE563057285}"/>
          </ac:picMkLst>
        </pc:picChg>
        <pc:cxnChg chg="add del mod">
          <ac:chgData name="Silas Ifeanyi" userId="0f24ba0d-abae-4fe5-b658-b5da42859605" providerId="ADAL" clId="{8ECDF613-87A4-48E8-84A0-BC5A829D0CC4}" dt="2025-11-18T22:43:56.162" v="2686" actId="478"/>
          <ac:cxnSpMkLst>
            <pc:docMk/>
            <pc:sldMk cId="3007660435" sldId="331"/>
            <ac:cxnSpMk id="6" creationId="{4CF64273-C630-2FFB-34EF-D82FAE68E048}"/>
          </ac:cxnSpMkLst>
        </pc:cxnChg>
      </pc:sldChg>
      <pc:sldChg chg="addSp delSp modSp add del mod ord addAnim delAnim modAnim">
        <pc:chgData name="Silas Ifeanyi" userId="0f24ba0d-abae-4fe5-b658-b5da42859605" providerId="ADAL" clId="{8ECDF613-87A4-48E8-84A0-BC5A829D0CC4}" dt="2025-11-19T02:48:07.952" v="5612" actId="47"/>
        <pc:sldMkLst>
          <pc:docMk/>
          <pc:sldMk cId="1678318556" sldId="332"/>
        </pc:sldMkLst>
        <pc:spChg chg="del mod">
          <ac:chgData name="Silas Ifeanyi" userId="0f24ba0d-abae-4fe5-b658-b5da42859605" providerId="ADAL" clId="{8ECDF613-87A4-48E8-84A0-BC5A829D0CC4}" dt="2025-11-19T01:51:29.072" v="4673" actId="478"/>
          <ac:spMkLst>
            <pc:docMk/>
            <pc:sldMk cId="1678318556" sldId="332"/>
            <ac:spMk id="15" creationId="{B5F9BF55-0B1A-407B-B529-DE9C0087E5AE}"/>
          </ac:spMkLst>
        </pc:spChg>
        <pc:spChg chg="mod">
          <ac:chgData name="Silas Ifeanyi" userId="0f24ba0d-abae-4fe5-b658-b5da42859605" providerId="ADAL" clId="{8ECDF613-87A4-48E8-84A0-BC5A829D0CC4}" dt="2025-11-19T01:51:34.218" v="4678" actId="1076"/>
          <ac:spMkLst>
            <pc:docMk/>
            <pc:sldMk cId="1678318556" sldId="332"/>
            <ac:spMk id="16" creationId="{DAC2B08C-514C-F28F-4CA2-012359B9C206}"/>
          </ac:spMkLst>
        </pc:spChg>
        <pc:spChg chg="del">
          <ac:chgData name="Silas Ifeanyi" userId="0f24ba0d-abae-4fe5-b658-b5da42859605" providerId="ADAL" clId="{8ECDF613-87A4-48E8-84A0-BC5A829D0CC4}" dt="2025-11-19T01:51:37.467" v="4679" actId="478"/>
          <ac:spMkLst>
            <pc:docMk/>
            <pc:sldMk cId="1678318556" sldId="332"/>
            <ac:spMk id="22" creationId="{E0699A51-6BFE-030A-4AD5-21D7C20CC215}"/>
          </ac:spMkLst>
        </pc:spChg>
        <pc:spChg chg="del">
          <ac:chgData name="Silas Ifeanyi" userId="0f24ba0d-abae-4fe5-b658-b5da42859605" providerId="ADAL" clId="{8ECDF613-87A4-48E8-84A0-BC5A829D0CC4}" dt="2025-11-19T01:51:40.252" v="4681" actId="478"/>
          <ac:spMkLst>
            <pc:docMk/>
            <pc:sldMk cId="1678318556" sldId="332"/>
            <ac:spMk id="24" creationId="{E602B302-745F-2CA8-71D9-3BCE7E2C990D}"/>
          </ac:spMkLst>
        </pc:spChg>
        <pc:spChg chg="del">
          <ac:chgData name="Silas Ifeanyi" userId="0f24ba0d-abae-4fe5-b658-b5da42859605" providerId="ADAL" clId="{8ECDF613-87A4-48E8-84A0-BC5A829D0CC4}" dt="2025-11-19T01:51:39.411" v="4680" actId="478"/>
          <ac:spMkLst>
            <pc:docMk/>
            <pc:sldMk cId="1678318556" sldId="332"/>
            <ac:spMk id="28" creationId="{FECAC2E6-8EDC-9F3C-2898-6DB5BAB2C2A6}"/>
          </ac:spMkLst>
        </pc:spChg>
        <pc:spChg chg="del">
          <ac:chgData name="Silas Ifeanyi" userId="0f24ba0d-abae-4fe5-b658-b5da42859605" providerId="ADAL" clId="{8ECDF613-87A4-48E8-84A0-BC5A829D0CC4}" dt="2025-11-19T01:51:27.116" v="4671" actId="478"/>
          <ac:spMkLst>
            <pc:docMk/>
            <pc:sldMk cId="1678318556" sldId="332"/>
            <ac:spMk id="35" creationId="{83EEB881-866D-B5C8-B2EF-62F76C0D4D67}"/>
          </ac:spMkLst>
        </pc:spChg>
        <pc:picChg chg="add mod">
          <ac:chgData name="Silas Ifeanyi" userId="0f24ba0d-abae-4fe5-b658-b5da42859605" providerId="ADAL" clId="{8ECDF613-87A4-48E8-84A0-BC5A829D0CC4}" dt="2025-11-19T02:37:17.914" v="5466" actId="1076"/>
          <ac:picMkLst>
            <pc:docMk/>
            <pc:sldMk cId="1678318556" sldId="332"/>
            <ac:picMk id="2" creationId="{3AC64886-C3A4-5305-6A80-81420D8FF320}"/>
          </ac:picMkLst>
        </pc:picChg>
        <pc:picChg chg="add mod">
          <ac:chgData name="Silas Ifeanyi" userId="0f24ba0d-abae-4fe5-b658-b5da42859605" providerId="ADAL" clId="{8ECDF613-87A4-48E8-84A0-BC5A829D0CC4}" dt="2025-11-19T02:37:57.322" v="5479" actId="14100"/>
          <ac:picMkLst>
            <pc:docMk/>
            <pc:sldMk cId="1678318556" sldId="332"/>
            <ac:picMk id="3" creationId="{0F9E6AA9-9927-1C78-A332-D17C3D786F9F}"/>
          </ac:picMkLst>
        </pc:picChg>
        <pc:picChg chg="add del mod">
          <ac:chgData name="Silas Ifeanyi" userId="0f24ba0d-abae-4fe5-b658-b5da42859605" providerId="ADAL" clId="{8ECDF613-87A4-48E8-84A0-BC5A829D0CC4}" dt="2025-11-19T02:37:35.271" v="5470" actId="478"/>
          <ac:picMkLst>
            <pc:docMk/>
            <pc:sldMk cId="1678318556" sldId="332"/>
            <ac:picMk id="4" creationId="{A56E10D7-EBAA-C76E-5268-64027C134B68}"/>
          </ac:picMkLst>
        </pc:picChg>
        <pc:picChg chg="add del mod">
          <ac:chgData name="Silas Ifeanyi" userId="0f24ba0d-abae-4fe5-b658-b5da42859605" providerId="ADAL" clId="{8ECDF613-87A4-48E8-84A0-BC5A829D0CC4}" dt="2025-11-19T02:47:17.362" v="5600" actId="1076"/>
          <ac:picMkLst>
            <pc:docMk/>
            <pc:sldMk cId="1678318556" sldId="332"/>
            <ac:picMk id="5" creationId="{CDC7F695-C618-F690-5C4E-65616BEDC363}"/>
          </ac:picMkLst>
        </pc:picChg>
        <pc:picChg chg="add del mod">
          <ac:chgData name="Silas Ifeanyi" userId="0f24ba0d-abae-4fe5-b658-b5da42859605" providerId="ADAL" clId="{8ECDF613-87A4-48E8-84A0-BC5A829D0CC4}" dt="2025-11-19T02:47:15.663" v="5598" actId="478"/>
          <ac:picMkLst>
            <pc:docMk/>
            <pc:sldMk cId="1678318556" sldId="332"/>
            <ac:picMk id="7" creationId="{71AA447E-387A-3B0A-887F-B19CE25B07D7}"/>
          </ac:picMkLst>
        </pc:picChg>
        <pc:picChg chg="del">
          <ac:chgData name="Silas Ifeanyi" userId="0f24ba0d-abae-4fe5-b658-b5da42859605" providerId="ADAL" clId="{8ECDF613-87A4-48E8-84A0-BC5A829D0CC4}" dt="2025-11-19T01:51:30.397" v="4675" actId="478"/>
          <ac:picMkLst>
            <pc:docMk/>
            <pc:sldMk cId="1678318556" sldId="332"/>
            <ac:picMk id="21" creationId="{0005949E-ED9F-5ACE-3010-187FEDC03A0D}"/>
          </ac:picMkLst>
        </pc:picChg>
        <pc:picChg chg="del">
          <ac:chgData name="Silas Ifeanyi" userId="0f24ba0d-abae-4fe5-b658-b5da42859605" providerId="ADAL" clId="{8ECDF613-87A4-48E8-84A0-BC5A829D0CC4}" dt="2025-11-19T01:51:29.745" v="4674" actId="478"/>
          <ac:picMkLst>
            <pc:docMk/>
            <pc:sldMk cId="1678318556" sldId="332"/>
            <ac:picMk id="26" creationId="{A1604AAE-7A3C-432A-5902-C1D65C4C0AC9}"/>
          </ac:picMkLst>
        </pc:picChg>
        <pc:picChg chg="del">
          <ac:chgData name="Silas Ifeanyi" userId="0f24ba0d-abae-4fe5-b658-b5da42859605" providerId="ADAL" clId="{8ECDF613-87A4-48E8-84A0-BC5A829D0CC4}" dt="2025-11-19T01:51:31.033" v="4676" actId="478"/>
          <ac:picMkLst>
            <pc:docMk/>
            <pc:sldMk cId="1678318556" sldId="332"/>
            <ac:picMk id="30" creationId="{4878067F-B1A0-920A-E134-1D55D99712F8}"/>
          </ac:picMkLst>
        </pc:picChg>
        <pc:picChg chg="del">
          <ac:chgData name="Silas Ifeanyi" userId="0f24ba0d-abae-4fe5-b658-b5da42859605" providerId="ADAL" clId="{8ECDF613-87A4-48E8-84A0-BC5A829D0CC4}" dt="2025-11-19T01:51:25.361" v="4670" actId="478"/>
          <ac:picMkLst>
            <pc:docMk/>
            <pc:sldMk cId="1678318556" sldId="332"/>
            <ac:picMk id="34" creationId="{C8F8874C-7E1F-1778-A9FB-0ACC824D14AB}"/>
          </ac:picMkLst>
        </pc:picChg>
        <pc:cxnChg chg="del mod">
          <ac:chgData name="Silas Ifeanyi" userId="0f24ba0d-abae-4fe5-b658-b5da42859605" providerId="ADAL" clId="{8ECDF613-87A4-48E8-84A0-BC5A829D0CC4}" dt="2025-11-19T01:51:24.904" v="4669" actId="478"/>
          <ac:cxnSpMkLst>
            <pc:docMk/>
            <pc:sldMk cId="1678318556" sldId="332"/>
            <ac:cxnSpMk id="37" creationId="{9368DDAF-D984-61A4-F111-523DF93DC215}"/>
          </ac:cxnSpMkLst>
        </pc:cxnChg>
      </pc:sldChg>
      <pc:sldChg chg="addSp delSp modSp add mod modAnim modNotesTx">
        <pc:chgData name="Silas Ifeanyi" userId="0f24ba0d-abae-4fe5-b658-b5da42859605" providerId="ADAL" clId="{8ECDF613-87A4-48E8-84A0-BC5A829D0CC4}" dt="2025-11-19T05:44:48.664" v="6908" actId="6549"/>
        <pc:sldMkLst>
          <pc:docMk/>
          <pc:sldMk cId="3868683430" sldId="333"/>
        </pc:sldMkLst>
        <pc:spChg chg="add mod">
          <ac:chgData name="Silas Ifeanyi" userId="0f24ba0d-abae-4fe5-b658-b5da42859605" providerId="ADAL" clId="{8ECDF613-87A4-48E8-84A0-BC5A829D0CC4}" dt="2025-11-19T05:44:10.995" v="6906" actId="164"/>
          <ac:spMkLst>
            <pc:docMk/>
            <pc:sldMk cId="3868683430" sldId="333"/>
            <ac:spMk id="2" creationId="{84B8311B-978F-9EE7-7451-911E590995AC}"/>
          </ac:spMkLst>
        </pc:spChg>
        <pc:spChg chg="del">
          <ac:chgData name="Silas Ifeanyi" userId="0f24ba0d-abae-4fe5-b658-b5da42859605" providerId="ADAL" clId="{8ECDF613-87A4-48E8-84A0-BC5A829D0CC4}" dt="2025-11-19T02:23:27.314" v="5305" actId="478"/>
          <ac:spMkLst>
            <pc:docMk/>
            <pc:sldMk cId="3868683430" sldId="333"/>
            <ac:spMk id="4" creationId="{1C1EE60A-0195-E3CE-0E09-C7F84605AAE6}"/>
          </ac:spMkLst>
        </pc:spChg>
        <pc:spChg chg="del mod topLvl">
          <ac:chgData name="Silas Ifeanyi" userId="0f24ba0d-abae-4fe5-b658-b5da42859605" providerId="ADAL" clId="{8ECDF613-87A4-48E8-84A0-BC5A829D0CC4}" dt="2025-11-19T02:34:16.809" v="5446" actId="478"/>
          <ac:spMkLst>
            <pc:docMk/>
            <pc:sldMk cId="3868683430" sldId="333"/>
            <ac:spMk id="6" creationId="{3A9CAF53-FC96-D657-2985-700104320FCF}"/>
          </ac:spMkLst>
        </pc:spChg>
        <pc:spChg chg="mod ord">
          <ac:chgData name="Silas Ifeanyi" userId="0f24ba0d-abae-4fe5-b658-b5da42859605" providerId="ADAL" clId="{8ECDF613-87A4-48E8-84A0-BC5A829D0CC4}" dt="2025-11-19T02:33:54.684" v="5444" actId="14100"/>
          <ac:spMkLst>
            <pc:docMk/>
            <pc:sldMk cId="3868683430" sldId="333"/>
            <ac:spMk id="14" creationId="{A456DA97-307D-E285-CBC4-BB81041D0C9F}"/>
          </ac:spMkLst>
        </pc:spChg>
        <pc:spChg chg="del mod">
          <ac:chgData name="Silas Ifeanyi" userId="0f24ba0d-abae-4fe5-b658-b5da42859605" providerId="ADAL" clId="{8ECDF613-87A4-48E8-84A0-BC5A829D0CC4}" dt="2025-11-19T02:18:10.374" v="5238" actId="478"/>
          <ac:spMkLst>
            <pc:docMk/>
            <pc:sldMk cId="3868683430" sldId="333"/>
            <ac:spMk id="15" creationId="{62585FB4-9C70-9002-AC4D-61F367F4424D}"/>
          </ac:spMkLst>
        </pc:spChg>
        <pc:spChg chg="del">
          <ac:chgData name="Silas Ifeanyi" userId="0f24ba0d-abae-4fe5-b658-b5da42859605" providerId="ADAL" clId="{8ECDF613-87A4-48E8-84A0-BC5A829D0CC4}" dt="2025-11-19T02:18:03.912" v="5236" actId="478"/>
          <ac:spMkLst>
            <pc:docMk/>
            <pc:sldMk cId="3868683430" sldId="333"/>
            <ac:spMk id="19" creationId="{65466BCF-393E-46A7-FA39-64A99398CB6B}"/>
          </ac:spMkLst>
        </pc:spChg>
        <pc:spChg chg="add del mod topLvl">
          <ac:chgData name="Silas Ifeanyi" userId="0f24ba0d-abae-4fe5-b658-b5da42859605" providerId="ADAL" clId="{8ECDF613-87A4-48E8-84A0-BC5A829D0CC4}" dt="2025-11-19T02:34:19.848" v="5447" actId="478"/>
          <ac:spMkLst>
            <pc:docMk/>
            <pc:sldMk cId="3868683430" sldId="333"/>
            <ac:spMk id="20" creationId="{CD298F17-494E-33BC-F908-7055B79D5764}"/>
          </ac:spMkLst>
        </pc:spChg>
        <pc:spChg chg="mod topLvl">
          <ac:chgData name="Silas Ifeanyi" userId="0f24ba0d-abae-4fe5-b658-b5da42859605" providerId="ADAL" clId="{8ECDF613-87A4-48E8-84A0-BC5A829D0CC4}" dt="2025-11-19T02:34:38.253" v="5448" actId="164"/>
          <ac:spMkLst>
            <pc:docMk/>
            <pc:sldMk cId="3868683430" sldId="333"/>
            <ac:spMk id="25" creationId="{8AC087F1-E1E3-AC99-19EA-BC212B8F8373}"/>
          </ac:spMkLst>
        </pc:spChg>
        <pc:grpChg chg="del mod topLvl">
          <ac:chgData name="Silas Ifeanyi" userId="0f24ba0d-abae-4fe5-b658-b5da42859605" providerId="ADAL" clId="{8ECDF613-87A4-48E8-84A0-BC5A829D0CC4}" dt="2025-11-19T02:33:08.013" v="5430" actId="165"/>
          <ac:grpSpMkLst>
            <pc:docMk/>
            <pc:sldMk cId="3868683430" sldId="333"/>
            <ac:grpSpMk id="2" creationId="{F4E56B3A-977A-5F0C-7B94-4768C7E1F9C2}"/>
          </ac:grpSpMkLst>
        </pc:grpChg>
        <pc:grpChg chg="add mod">
          <ac:chgData name="Silas Ifeanyi" userId="0f24ba0d-abae-4fe5-b658-b5da42859605" providerId="ADAL" clId="{8ECDF613-87A4-48E8-84A0-BC5A829D0CC4}" dt="2025-11-19T05:44:10.995" v="6906" actId="164"/>
          <ac:grpSpMkLst>
            <pc:docMk/>
            <pc:sldMk cId="3868683430" sldId="333"/>
            <ac:grpSpMk id="4" creationId="{02A4B5A0-5A44-0485-2B67-17510E6B4C5A}"/>
          </ac:grpSpMkLst>
        </pc:grpChg>
        <pc:grpChg chg="add del mod topLvl">
          <ac:chgData name="Silas Ifeanyi" userId="0f24ba0d-abae-4fe5-b658-b5da42859605" providerId="ADAL" clId="{8ECDF613-87A4-48E8-84A0-BC5A829D0CC4}" dt="2025-11-19T02:33:04.444" v="5429" actId="165"/>
          <ac:grpSpMkLst>
            <pc:docMk/>
            <pc:sldMk cId="3868683430" sldId="333"/>
            <ac:grpSpMk id="11" creationId="{CBD661A0-3BDF-FC2D-E629-D6B6BE834299}"/>
          </ac:grpSpMkLst>
        </pc:grpChg>
        <pc:grpChg chg="add del mod topLvl">
          <ac:chgData name="Silas Ifeanyi" userId="0f24ba0d-abae-4fe5-b658-b5da42859605" providerId="ADAL" clId="{8ECDF613-87A4-48E8-84A0-BC5A829D0CC4}" dt="2025-11-19T02:32:48.140" v="5424" actId="165"/>
          <ac:grpSpMkLst>
            <pc:docMk/>
            <pc:sldMk cId="3868683430" sldId="333"/>
            <ac:grpSpMk id="16" creationId="{5CF13295-AF1F-67AE-69A8-9143AE1EC752}"/>
          </ac:grpSpMkLst>
        </pc:grpChg>
        <pc:grpChg chg="add del mod">
          <ac:chgData name="Silas Ifeanyi" userId="0f24ba0d-abae-4fe5-b658-b5da42859605" providerId="ADAL" clId="{8ECDF613-87A4-48E8-84A0-BC5A829D0CC4}" dt="2025-11-19T02:32:40.345" v="5423" actId="165"/>
          <ac:grpSpMkLst>
            <pc:docMk/>
            <pc:sldMk cId="3868683430" sldId="333"/>
            <ac:grpSpMk id="17" creationId="{928D35F5-C2AC-A7FA-CE97-20182B059309}"/>
          </ac:grpSpMkLst>
        </pc:grpChg>
        <pc:grpChg chg="add mod">
          <ac:chgData name="Silas Ifeanyi" userId="0f24ba0d-abae-4fe5-b658-b5da42859605" providerId="ADAL" clId="{8ECDF613-87A4-48E8-84A0-BC5A829D0CC4}" dt="2025-11-19T05:44:10.995" v="6906" actId="164"/>
          <ac:grpSpMkLst>
            <pc:docMk/>
            <pc:sldMk cId="3868683430" sldId="333"/>
            <ac:grpSpMk id="21" creationId="{67D9BD12-884B-E7A6-A35C-70D15A0F58F8}"/>
          </ac:grpSpMkLst>
        </pc:grpChg>
        <pc:grpChg chg="add mod">
          <ac:chgData name="Silas Ifeanyi" userId="0f24ba0d-abae-4fe5-b658-b5da42859605" providerId="ADAL" clId="{8ECDF613-87A4-48E8-84A0-BC5A829D0CC4}" dt="2025-11-19T02:34:38.253" v="5448" actId="164"/>
          <ac:grpSpMkLst>
            <pc:docMk/>
            <pc:sldMk cId="3868683430" sldId="333"/>
            <ac:grpSpMk id="22" creationId="{0D70E830-4A69-83EE-F380-F57F51EE2790}"/>
          </ac:grpSpMkLst>
        </pc:grpChg>
        <pc:picChg chg="mod topLvl">
          <ac:chgData name="Silas Ifeanyi" userId="0f24ba0d-abae-4fe5-b658-b5da42859605" providerId="ADAL" clId="{8ECDF613-87A4-48E8-84A0-BC5A829D0CC4}" dt="2025-11-19T02:33:11.924" v="5432" actId="164"/>
          <ac:picMkLst>
            <pc:docMk/>
            <pc:sldMk cId="3868683430" sldId="333"/>
            <ac:picMk id="3" creationId="{CA72E1ED-6EE5-6465-4A6D-8B42BBD02916}"/>
          </ac:picMkLst>
        </pc:picChg>
        <pc:picChg chg="mod topLvl">
          <ac:chgData name="Silas Ifeanyi" userId="0f24ba0d-abae-4fe5-b658-b5da42859605" providerId="ADAL" clId="{8ECDF613-87A4-48E8-84A0-BC5A829D0CC4}" dt="2025-11-19T02:33:11.924" v="5432" actId="164"/>
          <ac:picMkLst>
            <pc:docMk/>
            <pc:sldMk cId="3868683430" sldId="333"/>
            <ac:picMk id="5" creationId="{1415BBC5-C390-DF86-55AC-74178C1913A8}"/>
          </ac:picMkLst>
        </pc:picChg>
        <pc:picChg chg="del mod">
          <ac:chgData name="Silas Ifeanyi" userId="0f24ba0d-abae-4fe5-b658-b5da42859605" providerId="ADAL" clId="{8ECDF613-87A4-48E8-84A0-BC5A829D0CC4}" dt="2025-11-19T02:20:19.886" v="5264" actId="478"/>
          <ac:picMkLst>
            <pc:docMk/>
            <pc:sldMk cId="3868683430" sldId="333"/>
            <ac:picMk id="9" creationId="{2DEB9D25-7C4D-541E-B99C-C3D2C8D86FD5}"/>
          </ac:picMkLst>
        </pc:picChg>
        <pc:picChg chg="add mod ord topLvl modCrop">
          <ac:chgData name="Silas Ifeanyi" userId="0f24ba0d-abae-4fe5-b658-b5da42859605" providerId="ADAL" clId="{8ECDF613-87A4-48E8-84A0-BC5A829D0CC4}" dt="2025-11-19T02:34:38.253" v="5448" actId="164"/>
          <ac:picMkLst>
            <pc:docMk/>
            <pc:sldMk cId="3868683430" sldId="333"/>
            <ac:picMk id="10" creationId="{613409FA-F6E0-9072-B37A-3C6B999FEB12}"/>
          </ac:picMkLst>
        </pc:picChg>
        <pc:picChg chg="del">
          <ac:chgData name="Silas Ifeanyi" userId="0f24ba0d-abae-4fe5-b658-b5da42859605" providerId="ADAL" clId="{8ECDF613-87A4-48E8-84A0-BC5A829D0CC4}" dt="2025-11-19T02:18:01.368" v="5235" actId="478"/>
          <ac:picMkLst>
            <pc:docMk/>
            <pc:sldMk cId="3868683430" sldId="333"/>
            <ac:picMk id="18" creationId="{D8C7F160-16B7-01C7-6927-154C6105130A}"/>
          </ac:picMkLst>
        </pc:picChg>
        <pc:picChg chg="add mod topLvl">
          <ac:chgData name="Silas Ifeanyi" userId="0f24ba0d-abae-4fe5-b658-b5da42859605" providerId="ADAL" clId="{8ECDF613-87A4-48E8-84A0-BC5A829D0CC4}" dt="2025-11-19T02:34:38.253" v="5448" actId="164"/>
          <ac:picMkLst>
            <pc:docMk/>
            <pc:sldMk cId="3868683430" sldId="333"/>
            <ac:picMk id="2050" creationId="{8DEB9271-B720-3931-0A72-803C7119ECD5}"/>
          </ac:picMkLst>
        </pc:picChg>
        <pc:cxnChg chg="add mod">
          <ac:chgData name="Silas Ifeanyi" userId="0f24ba0d-abae-4fe5-b658-b5da42859605" providerId="ADAL" clId="{8ECDF613-87A4-48E8-84A0-BC5A829D0CC4}" dt="2025-11-19T05:44:18.945" v="6907" actId="1076"/>
          <ac:cxnSpMkLst>
            <pc:docMk/>
            <pc:sldMk cId="3868683430" sldId="333"/>
            <ac:cxnSpMk id="23" creationId="{EAE8175E-B185-AC65-03AC-5FED24ADA8E3}"/>
          </ac:cxnSpMkLst>
        </pc:cxnChg>
      </pc:sldChg>
      <pc:sldChg chg="addSp delSp modSp add del mod delAnim modShow">
        <pc:chgData name="Silas Ifeanyi" userId="0f24ba0d-abae-4fe5-b658-b5da42859605" providerId="ADAL" clId="{8ECDF613-87A4-48E8-84A0-BC5A829D0CC4}" dt="2025-11-19T03:27:12.835" v="5836" actId="47"/>
        <pc:sldMkLst>
          <pc:docMk/>
          <pc:sldMk cId="1072792004" sldId="334"/>
        </pc:sldMkLst>
        <pc:spChg chg="add mod">
          <ac:chgData name="Silas Ifeanyi" userId="0f24ba0d-abae-4fe5-b658-b5da42859605" providerId="ADAL" clId="{8ECDF613-87A4-48E8-84A0-BC5A829D0CC4}" dt="2025-11-19T02:56:59.317" v="5795" actId="1076"/>
          <ac:spMkLst>
            <pc:docMk/>
            <pc:sldMk cId="1072792004" sldId="334"/>
            <ac:spMk id="2" creationId="{7C7C0B54-F3EA-0138-81A7-05ACCAFACA41}"/>
          </ac:spMkLst>
        </pc:spChg>
        <pc:spChg chg="add mod">
          <ac:chgData name="Silas Ifeanyi" userId="0f24ba0d-abae-4fe5-b658-b5da42859605" providerId="ADAL" clId="{8ECDF613-87A4-48E8-84A0-BC5A829D0CC4}" dt="2025-11-19T02:57:57.765" v="5813" actId="1076"/>
          <ac:spMkLst>
            <pc:docMk/>
            <pc:sldMk cId="1072792004" sldId="334"/>
            <ac:spMk id="3" creationId="{77D7EE6B-CFA6-041C-63A4-310E6B170EBE}"/>
          </ac:spMkLst>
        </pc:spChg>
        <pc:spChg chg="mod">
          <ac:chgData name="Silas Ifeanyi" userId="0f24ba0d-abae-4fe5-b658-b5da42859605" providerId="ADAL" clId="{8ECDF613-87A4-48E8-84A0-BC5A829D0CC4}" dt="2025-11-19T02:56:09.950" v="5674" actId="20577"/>
          <ac:spMkLst>
            <pc:docMk/>
            <pc:sldMk cId="1072792004" sldId="334"/>
            <ac:spMk id="13" creationId="{19B162ED-7FA1-66F2-F6E3-424FF5CC20E9}"/>
          </ac:spMkLst>
        </pc:spChg>
        <pc:spChg chg="mod">
          <ac:chgData name="Silas Ifeanyi" userId="0f24ba0d-abae-4fe5-b658-b5da42859605" providerId="ADAL" clId="{8ECDF613-87A4-48E8-84A0-BC5A829D0CC4}" dt="2025-11-19T02:56:45.837" v="5780" actId="20577"/>
          <ac:spMkLst>
            <pc:docMk/>
            <pc:sldMk cId="1072792004" sldId="334"/>
            <ac:spMk id="25" creationId="{D376405A-67DF-485D-7EA5-82DD14BBCA55}"/>
          </ac:spMkLst>
        </pc:spChg>
        <pc:picChg chg="del">
          <ac:chgData name="Silas Ifeanyi" userId="0f24ba0d-abae-4fe5-b658-b5da42859605" providerId="ADAL" clId="{8ECDF613-87A4-48E8-84A0-BC5A829D0CC4}" dt="2025-11-19T02:45:08.926" v="5569" actId="478"/>
          <ac:picMkLst>
            <pc:docMk/>
            <pc:sldMk cId="1072792004" sldId="334"/>
            <ac:picMk id="2" creationId="{3AC64886-C3A4-5305-6A80-81420D8FF320}"/>
          </ac:picMkLst>
        </pc:picChg>
        <pc:picChg chg="del">
          <ac:chgData name="Silas Ifeanyi" userId="0f24ba0d-abae-4fe5-b658-b5da42859605" providerId="ADAL" clId="{8ECDF613-87A4-48E8-84A0-BC5A829D0CC4}" dt="2025-11-19T02:45:44.938" v="5574" actId="478"/>
          <ac:picMkLst>
            <pc:docMk/>
            <pc:sldMk cId="1072792004" sldId="334"/>
            <ac:picMk id="3" creationId="{0F9E6AA9-9927-1C78-A332-D17C3D786F9F}"/>
          </ac:picMkLst>
        </pc:picChg>
        <pc:picChg chg="del">
          <ac:chgData name="Silas Ifeanyi" userId="0f24ba0d-abae-4fe5-b658-b5da42859605" providerId="ADAL" clId="{8ECDF613-87A4-48E8-84A0-BC5A829D0CC4}" dt="2025-11-19T02:46:10.491" v="5582" actId="478"/>
          <ac:picMkLst>
            <pc:docMk/>
            <pc:sldMk cId="1072792004" sldId="334"/>
            <ac:picMk id="5" creationId="{CDC7F695-C618-F690-5C4E-65616BEDC363}"/>
          </ac:picMkLst>
        </pc:picChg>
        <pc:picChg chg="add mod modCrop">
          <ac:chgData name="Silas Ifeanyi" userId="0f24ba0d-abae-4fe5-b658-b5da42859605" providerId="ADAL" clId="{8ECDF613-87A4-48E8-84A0-BC5A829D0CC4}" dt="2025-11-19T02:45:41.215" v="5573" actId="1076"/>
          <ac:picMkLst>
            <pc:docMk/>
            <pc:sldMk cId="1072792004" sldId="334"/>
            <ac:picMk id="6" creationId="{A6BCAE21-F02E-DFEB-D953-BDBC7C50D615}"/>
          </ac:picMkLst>
        </pc:picChg>
        <pc:picChg chg="add mod">
          <ac:chgData name="Silas Ifeanyi" userId="0f24ba0d-abae-4fe5-b658-b5da42859605" providerId="ADAL" clId="{8ECDF613-87A4-48E8-84A0-BC5A829D0CC4}" dt="2025-11-19T02:46:31.981" v="5585" actId="1076"/>
          <ac:picMkLst>
            <pc:docMk/>
            <pc:sldMk cId="1072792004" sldId="334"/>
            <ac:picMk id="8" creationId="{BB154296-4AA9-CBB6-52B4-03225AE7EA32}"/>
          </ac:picMkLst>
        </pc:picChg>
        <pc:picChg chg="add mod">
          <ac:chgData name="Silas Ifeanyi" userId="0f24ba0d-abae-4fe5-b658-b5da42859605" providerId="ADAL" clId="{8ECDF613-87A4-48E8-84A0-BC5A829D0CC4}" dt="2025-11-19T02:47:48.045" v="5611" actId="1076"/>
          <ac:picMkLst>
            <pc:docMk/>
            <pc:sldMk cId="1072792004" sldId="334"/>
            <ac:picMk id="10" creationId="{29366994-42F2-4F6D-D8D7-6F53CFB871F8}"/>
          </ac:picMkLst>
        </pc:picChg>
        <pc:cxnChg chg="mod">
          <ac:chgData name="Silas Ifeanyi" userId="0f24ba0d-abae-4fe5-b658-b5da42859605" providerId="ADAL" clId="{8ECDF613-87A4-48E8-84A0-BC5A829D0CC4}" dt="2025-11-19T02:45:38.209" v="5572" actId="1076"/>
          <ac:cxnSpMkLst>
            <pc:docMk/>
            <pc:sldMk cId="1072792004" sldId="334"/>
            <ac:cxnSpMk id="20" creationId="{19A8E5E5-82D4-F657-26DD-EEA0F0FE1C03}"/>
          </ac:cxnSpMkLst>
        </pc:cxnChg>
      </pc:sldChg>
      <pc:sldChg chg="addSp delSp modSp add del mod delAnim modAnim">
        <pc:chgData name="Silas Ifeanyi" userId="0f24ba0d-abae-4fe5-b658-b5da42859605" providerId="ADAL" clId="{8ECDF613-87A4-48E8-84A0-BC5A829D0CC4}" dt="2025-11-19T03:58:07.734" v="6035" actId="47"/>
        <pc:sldMkLst>
          <pc:docMk/>
          <pc:sldMk cId="475858382" sldId="335"/>
        </pc:sldMkLst>
        <pc:spChg chg="del">
          <ac:chgData name="Silas Ifeanyi" userId="0f24ba0d-abae-4fe5-b658-b5da42859605" providerId="ADAL" clId="{8ECDF613-87A4-48E8-84A0-BC5A829D0CC4}" dt="2025-11-19T03:23:04.892" v="5825" actId="478"/>
          <ac:spMkLst>
            <pc:docMk/>
            <pc:sldMk cId="475858382" sldId="335"/>
            <ac:spMk id="2" creationId="{7C7C0B54-F3EA-0138-81A7-05ACCAFACA41}"/>
          </ac:spMkLst>
        </pc:spChg>
        <pc:spChg chg="del mod">
          <ac:chgData name="Silas Ifeanyi" userId="0f24ba0d-abae-4fe5-b658-b5da42859605" providerId="ADAL" clId="{8ECDF613-87A4-48E8-84A0-BC5A829D0CC4}" dt="2025-11-19T03:23:03.746" v="5824" actId="478"/>
          <ac:spMkLst>
            <pc:docMk/>
            <pc:sldMk cId="475858382" sldId="335"/>
            <ac:spMk id="3" creationId="{77D7EE6B-CFA6-041C-63A4-310E6B170EBE}"/>
          </ac:spMkLst>
        </pc:spChg>
        <pc:spChg chg="add del">
          <ac:chgData name="Silas Ifeanyi" userId="0f24ba0d-abae-4fe5-b658-b5da42859605" providerId="ADAL" clId="{8ECDF613-87A4-48E8-84A0-BC5A829D0CC4}" dt="2025-11-19T03:21:21.511" v="5817" actId="22"/>
          <ac:spMkLst>
            <pc:docMk/>
            <pc:sldMk cId="475858382" sldId="335"/>
            <ac:spMk id="5" creationId="{9EAFEE23-C6A1-5171-43E2-20ADA335BB42}"/>
          </ac:spMkLst>
        </pc:spChg>
        <pc:spChg chg="del">
          <ac:chgData name="Silas Ifeanyi" userId="0f24ba0d-abae-4fe5-b658-b5da42859605" providerId="ADAL" clId="{8ECDF613-87A4-48E8-84A0-BC5A829D0CC4}" dt="2025-11-19T03:22:58.865" v="5821" actId="478"/>
          <ac:spMkLst>
            <pc:docMk/>
            <pc:sldMk cId="475858382" sldId="335"/>
            <ac:spMk id="13" creationId="{19B162ED-7FA1-66F2-F6E3-424FF5CC20E9}"/>
          </ac:spMkLst>
        </pc:spChg>
        <pc:spChg chg="del">
          <ac:chgData name="Silas Ifeanyi" userId="0f24ba0d-abae-4fe5-b658-b5da42859605" providerId="ADAL" clId="{8ECDF613-87A4-48E8-84A0-BC5A829D0CC4}" dt="2025-11-19T03:23:00.933" v="5822" actId="478"/>
          <ac:spMkLst>
            <pc:docMk/>
            <pc:sldMk cId="475858382" sldId="335"/>
            <ac:spMk id="25" creationId="{D376405A-67DF-485D-7EA5-82DD14BBCA55}"/>
          </ac:spMkLst>
        </pc:spChg>
        <pc:picChg chg="add mod">
          <ac:chgData name="Silas Ifeanyi" userId="0f24ba0d-abae-4fe5-b658-b5da42859605" providerId="ADAL" clId="{8ECDF613-87A4-48E8-84A0-BC5A829D0CC4}" dt="2025-11-19T03:38:50.799" v="5847" actId="1076"/>
          <ac:picMkLst>
            <pc:docMk/>
            <pc:sldMk cId="475858382" sldId="335"/>
            <ac:picMk id="2" creationId="{F13BEBAE-2386-3980-6F30-5036C6B12844}"/>
          </ac:picMkLst>
        </pc:picChg>
        <pc:picChg chg="del">
          <ac:chgData name="Silas Ifeanyi" userId="0f24ba0d-abae-4fe5-b658-b5da42859605" providerId="ADAL" clId="{8ECDF613-87A4-48E8-84A0-BC5A829D0CC4}" dt="2025-11-19T03:21:16.793" v="5815" actId="478"/>
          <ac:picMkLst>
            <pc:docMk/>
            <pc:sldMk cId="475858382" sldId="335"/>
            <ac:picMk id="6" creationId="{A6BCAE21-F02E-DFEB-D953-BDBC7C50D615}"/>
          </ac:picMkLst>
        </pc:picChg>
        <pc:picChg chg="add del mod">
          <ac:chgData name="Silas Ifeanyi" userId="0f24ba0d-abae-4fe5-b658-b5da42859605" providerId="ADAL" clId="{8ECDF613-87A4-48E8-84A0-BC5A829D0CC4}" dt="2025-11-19T03:37:47.363" v="5837" actId="478"/>
          <ac:picMkLst>
            <pc:docMk/>
            <pc:sldMk cId="475858382" sldId="335"/>
            <ac:picMk id="7" creationId="{8323A980-00D0-5A51-BA82-417F7A9A0A54}"/>
          </ac:picMkLst>
        </pc:picChg>
        <pc:picChg chg="del">
          <ac:chgData name="Silas Ifeanyi" userId="0f24ba0d-abae-4fe5-b658-b5da42859605" providerId="ADAL" clId="{8ECDF613-87A4-48E8-84A0-BC5A829D0CC4}" dt="2025-11-19T03:21:16.793" v="5815" actId="478"/>
          <ac:picMkLst>
            <pc:docMk/>
            <pc:sldMk cId="475858382" sldId="335"/>
            <ac:picMk id="8" creationId="{BB154296-4AA9-CBB6-52B4-03225AE7EA32}"/>
          </ac:picMkLst>
        </pc:picChg>
        <pc:picChg chg="del">
          <ac:chgData name="Silas Ifeanyi" userId="0f24ba0d-abae-4fe5-b658-b5da42859605" providerId="ADAL" clId="{8ECDF613-87A4-48E8-84A0-BC5A829D0CC4}" dt="2025-11-19T03:21:16.793" v="5815" actId="478"/>
          <ac:picMkLst>
            <pc:docMk/>
            <pc:sldMk cId="475858382" sldId="335"/>
            <ac:picMk id="10" creationId="{29366994-42F2-4F6D-D8D7-6F53CFB871F8}"/>
          </ac:picMkLst>
        </pc:picChg>
        <pc:cxnChg chg="del">
          <ac:chgData name="Silas Ifeanyi" userId="0f24ba0d-abae-4fe5-b658-b5da42859605" providerId="ADAL" clId="{8ECDF613-87A4-48E8-84A0-BC5A829D0CC4}" dt="2025-11-19T03:23:38.932" v="5831" actId="478"/>
          <ac:cxnSpMkLst>
            <pc:docMk/>
            <pc:sldMk cId="475858382" sldId="335"/>
            <ac:cxnSpMk id="20" creationId="{19A8E5E5-82D4-F657-26DD-EEA0F0FE1C03}"/>
          </ac:cxnSpMkLst>
        </pc:cxnChg>
      </pc:sldChg>
      <pc:sldChg chg="addSp modSp add del mod modAnim">
        <pc:chgData name="Silas Ifeanyi" userId="0f24ba0d-abae-4fe5-b658-b5da42859605" providerId="ADAL" clId="{8ECDF613-87A4-48E8-84A0-BC5A829D0CC4}" dt="2025-11-19T03:58:12.683" v="6036" actId="47"/>
        <pc:sldMkLst>
          <pc:docMk/>
          <pc:sldMk cId="1390405294" sldId="336"/>
        </pc:sldMkLst>
        <pc:spChg chg="add mod">
          <ac:chgData name="Silas Ifeanyi" userId="0f24ba0d-abae-4fe5-b658-b5da42859605" providerId="ADAL" clId="{8ECDF613-87A4-48E8-84A0-BC5A829D0CC4}" dt="2025-11-19T03:48:44.074" v="5973" actId="14100"/>
          <ac:spMkLst>
            <pc:docMk/>
            <pc:sldMk cId="1390405294" sldId="336"/>
            <ac:spMk id="3" creationId="{3122C1FB-B500-B33A-654F-162A317F4780}"/>
          </ac:spMkLst>
        </pc:spChg>
        <pc:picChg chg="mod">
          <ac:chgData name="Silas Ifeanyi" userId="0f24ba0d-abae-4fe5-b658-b5da42859605" providerId="ADAL" clId="{8ECDF613-87A4-48E8-84A0-BC5A829D0CC4}" dt="2025-11-19T03:39:27.776" v="5854" actId="1076"/>
          <ac:picMkLst>
            <pc:docMk/>
            <pc:sldMk cId="1390405294" sldId="336"/>
            <ac:picMk id="2" creationId="{F13BEBAE-2386-3980-6F30-5036C6B12844}"/>
          </ac:picMkLst>
        </pc:picChg>
      </pc:sldChg>
      <pc:sldChg chg="addSp delSp modSp add mod delAnim modAnim modNotesTx">
        <pc:chgData name="Silas Ifeanyi" userId="0f24ba0d-abae-4fe5-b658-b5da42859605" providerId="ADAL" clId="{8ECDF613-87A4-48E8-84A0-BC5A829D0CC4}" dt="2025-11-19T05:44:59.950" v="6910" actId="6549"/>
        <pc:sldMkLst>
          <pc:docMk/>
          <pc:sldMk cId="500077822" sldId="337"/>
        </pc:sldMkLst>
        <pc:spChg chg="mod">
          <ac:chgData name="Silas Ifeanyi" userId="0f24ba0d-abae-4fe5-b658-b5da42859605" providerId="ADAL" clId="{8ECDF613-87A4-48E8-84A0-BC5A829D0CC4}" dt="2025-11-19T05:40:22.245" v="6900" actId="14100"/>
          <ac:spMkLst>
            <pc:docMk/>
            <pc:sldMk cId="500077822" sldId="337"/>
            <ac:spMk id="3" creationId="{3122C1FB-B500-B33A-654F-162A317F4780}"/>
          </ac:spMkLst>
        </pc:spChg>
        <pc:spChg chg="add del mod">
          <ac:chgData name="Silas Ifeanyi" userId="0f24ba0d-abae-4fe5-b658-b5da42859605" providerId="ADAL" clId="{8ECDF613-87A4-48E8-84A0-BC5A829D0CC4}" dt="2025-11-19T05:31:13.824" v="6862" actId="478"/>
          <ac:spMkLst>
            <pc:docMk/>
            <pc:sldMk cId="500077822" sldId="337"/>
            <ac:spMk id="6" creationId="{8F5DEC41-AF6F-2144-DDFA-57195B327207}"/>
          </ac:spMkLst>
        </pc:spChg>
        <pc:spChg chg="add mod">
          <ac:chgData name="Silas Ifeanyi" userId="0f24ba0d-abae-4fe5-b658-b5da42859605" providerId="ADAL" clId="{8ECDF613-87A4-48E8-84A0-BC5A829D0CC4}" dt="2025-11-19T05:39:01.170" v="6896" actId="14100"/>
          <ac:spMkLst>
            <pc:docMk/>
            <pc:sldMk cId="500077822" sldId="337"/>
            <ac:spMk id="7" creationId="{1F79E1E8-B782-C4F1-7DE3-646621329DC8}"/>
          </ac:spMkLst>
        </pc:spChg>
        <pc:spChg chg="mod">
          <ac:chgData name="Silas Ifeanyi" userId="0f24ba0d-abae-4fe5-b658-b5da42859605" providerId="ADAL" clId="{8ECDF613-87A4-48E8-84A0-BC5A829D0CC4}" dt="2025-11-19T04:49:59.322" v="6193" actId="20577"/>
          <ac:spMkLst>
            <pc:docMk/>
            <pc:sldMk cId="500077822" sldId="337"/>
            <ac:spMk id="16" creationId="{DAC2B08C-514C-F28F-4CA2-012359B9C206}"/>
          </ac:spMkLst>
        </pc:spChg>
        <pc:picChg chg="del">
          <ac:chgData name="Silas Ifeanyi" userId="0f24ba0d-abae-4fe5-b658-b5da42859605" providerId="ADAL" clId="{8ECDF613-87A4-48E8-84A0-BC5A829D0CC4}" dt="2025-11-19T03:55:24.378" v="6026" actId="478"/>
          <ac:picMkLst>
            <pc:docMk/>
            <pc:sldMk cId="500077822" sldId="337"/>
            <ac:picMk id="2" creationId="{F13BEBAE-2386-3980-6F30-5036C6B12844}"/>
          </ac:picMkLst>
        </pc:picChg>
        <pc:picChg chg="add del mod">
          <ac:chgData name="Silas Ifeanyi" userId="0f24ba0d-abae-4fe5-b658-b5da42859605" providerId="ADAL" clId="{8ECDF613-87A4-48E8-84A0-BC5A829D0CC4}" dt="2025-11-19T04:51:10.168" v="6232" actId="478"/>
          <ac:picMkLst>
            <pc:docMk/>
            <pc:sldMk cId="500077822" sldId="337"/>
            <ac:picMk id="4" creationId="{22141F9E-13C6-F6CD-3F9D-3294EA6395FD}"/>
          </ac:picMkLst>
        </pc:picChg>
        <pc:picChg chg="add mod">
          <ac:chgData name="Silas Ifeanyi" userId="0f24ba0d-abae-4fe5-b658-b5da42859605" providerId="ADAL" clId="{8ECDF613-87A4-48E8-84A0-BC5A829D0CC4}" dt="2025-11-19T05:31:16.862" v="6863" actId="1076"/>
          <ac:picMkLst>
            <pc:docMk/>
            <pc:sldMk cId="500077822" sldId="337"/>
            <ac:picMk id="5" creationId="{D6C4C8EE-7E2A-BE39-BE0E-8BD1C4FD2110}"/>
          </ac:picMkLst>
        </pc:picChg>
      </pc:sldChg>
      <pc:sldChg chg="addSp delSp modSp add del mod ord modAnim modNotesTx">
        <pc:chgData name="Silas Ifeanyi" userId="0f24ba0d-abae-4fe5-b658-b5da42859605" providerId="ADAL" clId="{8ECDF613-87A4-48E8-84A0-BC5A829D0CC4}" dt="2025-11-19T05:45:04.984" v="6911" actId="6549"/>
        <pc:sldMkLst>
          <pc:docMk/>
          <pc:sldMk cId="2582358170" sldId="338"/>
        </pc:sldMkLst>
        <pc:spChg chg="add del mod">
          <ac:chgData name="Silas Ifeanyi" userId="0f24ba0d-abae-4fe5-b658-b5da42859605" providerId="ADAL" clId="{8ECDF613-87A4-48E8-84A0-BC5A829D0CC4}" dt="2025-11-19T04:55:06.990" v="6446" actId="478"/>
          <ac:spMkLst>
            <pc:docMk/>
            <pc:sldMk cId="2582358170" sldId="338"/>
            <ac:spMk id="2" creationId="{9CCADEEE-9167-8522-9DB3-234C15807781}"/>
          </ac:spMkLst>
        </pc:spChg>
        <pc:spChg chg="mod">
          <ac:chgData name="Silas Ifeanyi" userId="0f24ba0d-abae-4fe5-b658-b5da42859605" providerId="ADAL" clId="{8ECDF613-87A4-48E8-84A0-BC5A829D0CC4}" dt="2025-11-19T05:40:12.419" v="6899" actId="14100"/>
          <ac:spMkLst>
            <pc:docMk/>
            <pc:sldMk cId="2582358170" sldId="338"/>
            <ac:spMk id="3" creationId="{3122C1FB-B500-B33A-654F-162A317F4780}"/>
          </ac:spMkLst>
        </pc:spChg>
        <pc:spChg chg="add del mod">
          <ac:chgData name="Silas Ifeanyi" userId="0f24ba0d-abae-4fe5-b658-b5da42859605" providerId="ADAL" clId="{8ECDF613-87A4-48E8-84A0-BC5A829D0CC4}" dt="2025-11-19T05:30:21.385" v="6843" actId="478"/>
          <ac:spMkLst>
            <pc:docMk/>
            <pc:sldMk cId="2582358170" sldId="338"/>
            <ac:spMk id="5" creationId="{CF4C0BC2-FE82-7651-6E88-0D158762ED57}"/>
          </ac:spMkLst>
        </pc:spChg>
        <pc:spChg chg="add mod">
          <ac:chgData name="Silas Ifeanyi" userId="0f24ba0d-abae-4fe5-b658-b5da42859605" providerId="ADAL" clId="{8ECDF613-87A4-48E8-84A0-BC5A829D0CC4}" dt="2025-11-19T05:38:27.785" v="6888" actId="14100"/>
          <ac:spMkLst>
            <pc:docMk/>
            <pc:sldMk cId="2582358170" sldId="338"/>
            <ac:spMk id="6" creationId="{7853913E-D7F8-009E-8D94-6EC185AE0F32}"/>
          </ac:spMkLst>
        </pc:spChg>
        <pc:spChg chg="add mod">
          <ac:chgData name="Silas Ifeanyi" userId="0f24ba0d-abae-4fe5-b658-b5da42859605" providerId="ADAL" clId="{8ECDF613-87A4-48E8-84A0-BC5A829D0CC4}" dt="2025-11-19T05:36:58.500" v="6875"/>
          <ac:spMkLst>
            <pc:docMk/>
            <pc:sldMk cId="2582358170" sldId="338"/>
            <ac:spMk id="7" creationId="{0C9E0045-97DF-2E74-E203-A6319FBB9CC2}"/>
          </ac:spMkLst>
        </pc:spChg>
        <pc:spChg chg="mod">
          <ac:chgData name="Silas Ifeanyi" userId="0f24ba0d-abae-4fe5-b658-b5da42859605" providerId="ADAL" clId="{8ECDF613-87A4-48E8-84A0-BC5A829D0CC4}" dt="2025-11-19T05:32:14.887" v="6866" actId="14100"/>
          <ac:spMkLst>
            <pc:docMk/>
            <pc:sldMk cId="2582358170" sldId="338"/>
            <ac:spMk id="16" creationId="{DAC2B08C-514C-F28F-4CA2-012359B9C206}"/>
          </ac:spMkLst>
        </pc:spChg>
        <pc:picChg chg="mod">
          <ac:chgData name="Silas Ifeanyi" userId="0f24ba0d-abae-4fe5-b658-b5da42859605" providerId="ADAL" clId="{8ECDF613-87A4-48E8-84A0-BC5A829D0CC4}" dt="2025-11-19T05:32:02.262" v="6865" actId="14100"/>
          <ac:picMkLst>
            <pc:docMk/>
            <pc:sldMk cId="2582358170" sldId="338"/>
            <ac:picMk id="4" creationId="{22141F9E-13C6-F6CD-3F9D-3294EA6395FD}"/>
          </ac:picMkLst>
        </pc:picChg>
      </pc:sldChg>
    </pc:docChg>
  </pc:docChgLst>
  <pc:docChgLst>
    <pc:chgData name="Ian Jinzo Macpherson" userId="S::ijmacphe@uwaterloo.ca::1136d496-3cf7-4133-8842-ea25b02e6057" providerId="AD" clId="Web-{8ACEC5C3-22BA-2EFB-E209-F2793F486233}"/>
    <pc:docChg chg="modSld">
      <pc:chgData name="Ian Jinzo Macpherson" userId="S::ijmacphe@uwaterloo.ca::1136d496-3cf7-4133-8842-ea25b02e6057" providerId="AD" clId="Web-{8ACEC5C3-22BA-2EFB-E209-F2793F486233}" dt="2025-11-18T23:18:54.380" v="14" actId="1076"/>
      <pc:docMkLst>
        <pc:docMk/>
      </pc:docMkLst>
      <pc:sldChg chg="addSp modSp">
        <pc:chgData name="Ian Jinzo Macpherson" userId="S::ijmacphe@uwaterloo.ca::1136d496-3cf7-4133-8842-ea25b02e6057" providerId="AD" clId="Web-{8ACEC5C3-22BA-2EFB-E209-F2793F486233}" dt="2025-11-18T23:18:54.380" v="14" actId="1076"/>
        <pc:sldMkLst>
          <pc:docMk/>
          <pc:sldMk cId="901832183" sldId="328"/>
        </pc:sldMkLst>
        <pc:picChg chg="add mod">
          <ac:chgData name="Ian Jinzo Macpherson" userId="S::ijmacphe@uwaterloo.ca::1136d496-3cf7-4133-8842-ea25b02e6057" providerId="AD" clId="Web-{8ACEC5C3-22BA-2EFB-E209-F2793F486233}" dt="2025-11-18T23:18:09.410" v="11" actId="1076"/>
          <ac:picMkLst>
            <pc:docMk/>
            <pc:sldMk cId="901832183" sldId="328"/>
            <ac:picMk id="7" creationId="{F7DA3784-E419-F8F4-A8B0-F26051F871C2}"/>
          </ac:picMkLst>
        </pc:picChg>
        <pc:picChg chg="add mod">
          <ac:chgData name="Ian Jinzo Macpherson" userId="S::ijmacphe@uwaterloo.ca::1136d496-3cf7-4133-8842-ea25b02e6057" providerId="AD" clId="Web-{8ACEC5C3-22BA-2EFB-E209-F2793F486233}" dt="2025-11-18T23:18:54.380" v="14" actId="1076"/>
          <ac:picMkLst>
            <pc:docMk/>
            <pc:sldMk cId="901832183" sldId="328"/>
            <ac:picMk id="10" creationId="{78F2C91A-A22C-2547-2993-39F6855CCFC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E4E57-1CF6-4440-8310-3CBE926400C3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3DC02-E926-F143-BEA7-834664C01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2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072BA-ADEF-D517-6C46-BDBF18EFD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C0F60C-304A-D687-7ADC-28FCD2528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AFD26-2472-DB1B-5769-25EF37291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982CD-6954-F1BA-E89E-E199EE9B3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E8A5-FC7E-44EE-8D11-2FF792DE1904}" type="slidenum">
              <a:rPr lang="en-CA" smtClean="0"/>
              <a:t>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90EC4-5B35-426D-7678-4123EBC251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THIN FILM METROLOGY FOR HIGH-THROUGHPUT MANUFACTURING</a:t>
            </a:r>
          </a:p>
        </p:txBody>
      </p:sp>
    </p:spTree>
    <p:extLst>
      <p:ext uri="{BB962C8B-B14F-4D97-AF65-F5344CB8AC3E}">
        <p14:creationId xmlns:p14="http://schemas.microsoft.com/office/powerpoint/2010/main" val="3777893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072BA-ADEF-D517-6C46-BDBF18EFD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C0F60C-304A-D687-7ADC-28FCD2528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AFD26-2472-DB1B-5769-25EF37291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982CD-6954-F1BA-E89E-E199EE9B3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E8A5-FC7E-44EE-8D11-2FF792DE1904}" type="slidenum">
              <a:rPr lang="en-CA" smtClean="0"/>
              <a:t>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90EC4-5B35-426D-7678-4123EBC251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THIN FILM METROLOGY FOR HIGH-THROUGHPUT MANUFACTURING</a:t>
            </a:r>
          </a:p>
        </p:txBody>
      </p:sp>
    </p:spTree>
    <p:extLst>
      <p:ext uri="{BB962C8B-B14F-4D97-AF65-F5344CB8AC3E}">
        <p14:creationId xmlns:p14="http://schemas.microsoft.com/office/powerpoint/2010/main" val="241153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072BA-ADEF-D517-6C46-BDBF18EFD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C0F60C-304A-D687-7ADC-28FCD2528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AFD26-2472-DB1B-5769-25EF37291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982CD-6954-F1BA-E89E-E199EE9B3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E8A5-FC7E-44EE-8D11-2FF792DE1904}" type="slidenum">
              <a:rPr lang="en-CA" smtClean="0"/>
              <a:t>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90EC4-5B35-426D-7678-4123EBC251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THIN FILM METROLOGY FOR HIGH-THROUGHPUT MANUFACTURING</a:t>
            </a:r>
          </a:p>
        </p:txBody>
      </p:sp>
    </p:spTree>
    <p:extLst>
      <p:ext uri="{BB962C8B-B14F-4D97-AF65-F5344CB8AC3E}">
        <p14:creationId xmlns:p14="http://schemas.microsoft.com/office/powerpoint/2010/main" val="1501313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072BA-ADEF-D517-6C46-BDBF18EFD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C0F60C-304A-D687-7ADC-28FCD2528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AFD26-2472-DB1B-5769-25EF37291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982CD-6954-F1BA-E89E-E199EE9B3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E8A5-FC7E-44EE-8D11-2FF792DE1904}" type="slidenum">
              <a:rPr lang="en-CA" smtClean="0"/>
              <a:t>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90EC4-5B35-426D-7678-4123EBC251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THIN FILM METROLOGY FOR HIGH-THROUGHPUT MANUFACTURING</a:t>
            </a:r>
          </a:p>
        </p:txBody>
      </p:sp>
    </p:spTree>
    <p:extLst>
      <p:ext uri="{BB962C8B-B14F-4D97-AF65-F5344CB8AC3E}">
        <p14:creationId xmlns:p14="http://schemas.microsoft.com/office/powerpoint/2010/main" val="1525646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072BA-ADEF-D517-6C46-BDBF18EFD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C0F60C-304A-D687-7ADC-28FCD2528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AFD26-2472-DB1B-5769-25EF37291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982CD-6954-F1BA-E89E-E199EE9B3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E8A5-FC7E-44EE-8D11-2FF792DE1904}" type="slidenum">
              <a:rPr lang="en-CA" smtClean="0"/>
              <a:t>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90EC4-5B35-426D-7678-4123EBC251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THIN FILM METROLOGY FOR HIGH-THROUGHPUT MANUFACTURING</a:t>
            </a:r>
          </a:p>
        </p:txBody>
      </p:sp>
    </p:spTree>
    <p:extLst>
      <p:ext uri="{BB962C8B-B14F-4D97-AF65-F5344CB8AC3E}">
        <p14:creationId xmlns:p14="http://schemas.microsoft.com/office/powerpoint/2010/main" val="1235862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072BA-ADEF-D517-6C46-BDBF18EFD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C0F60C-304A-D687-7ADC-28FCD2528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AFD26-2472-DB1B-5769-25EF37291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982CD-6954-F1BA-E89E-E199EE9B3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E8A5-FC7E-44EE-8D11-2FF792DE1904}" type="slidenum">
              <a:rPr lang="en-CA" smtClean="0"/>
              <a:t>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90EC4-5B35-426D-7678-4123EBC251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THIN FILM METROLOGY FOR HIGH-THROUGHPUT MANUFACTURING</a:t>
            </a:r>
          </a:p>
        </p:txBody>
      </p:sp>
    </p:spTree>
    <p:extLst>
      <p:ext uri="{BB962C8B-B14F-4D97-AF65-F5344CB8AC3E}">
        <p14:creationId xmlns:p14="http://schemas.microsoft.com/office/powerpoint/2010/main" val="1971821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072BA-ADEF-D517-6C46-BDBF18EFD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C0F60C-304A-D687-7ADC-28FCD2528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AFD26-2472-DB1B-5769-25EF37291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982CD-6954-F1BA-E89E-E199EE9B3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E8A5-FC7E-44EE-8D11-2FF792DE1904}" type="slidenum">
              <a:rPr lang="en-CA" smtClean="0"/>
              <a:t>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90EC4-5B35-426D-7678-4123EBC251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THIN FILM METROLOGY FOR HIGH-THROUGHPUT MANUFACTURING</a:t>
            </a:r>
          </a:p>
        </p:txBody>
      </p:sp>
    </p:spTree>
    <p:extLst>
      <p:ext uri="{BB962C8B-B14F-4D97-AF65-F5344CB8AC3E}">
        <p14:creationId xmlns:p14="http://schemas.microsoft.com/office/powerpoint/2010/main" val="2654373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072BA-ADEF-D517-6C46-BDBF18EFD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C0F60C-304A-D687-7ADC-28FCD2528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AFD26-2472-DB1B-5769-25EF37291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982CD-6954-F1BA-E89E-E199EE9B3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E8A5-FC7E-44EE-8D11-2FF792DE1904}" type="slidenum">
              <a:rPr lang="en-CA" smtClean="0"/>
              <a:t>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90EC4-5B35-426D-7678-4123EBC251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CA"/>
              <a:t>THIN FILM METROLOGY FOR HIGH-THROUGHPUT MANUFACTURING</a:t>
            </a:r>
          </a:p>
        </p:txBody>
      </p:sp>
    </p:spTree>
    <p:extLst>
      <p:ext uri="{BB962C8B-B14F-4D97-AF65-F5344CB8AC3E}">
        <p14:creationId xmlns:p14="http://schemas.microsoft.com/office/powerpoint/2010/main" val="424484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 of Waterloo Faculty of Engineering logo">
            <a:extLst>
              <a:ext uri="{FF2B5EF4-FFF2-40B4-BE49-F238E27FC236}">
                <a16:creationId xmlns:a16="http://schemas.microsoft.com/office/drawing/2014/main" id="{930DF486-3438-A340-9F75-BB86BE289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" y="5600284"/>
            <a:ext cx="4567498" cy="12554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605660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3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A7CE076-CB47-4809-9F46-CB6E762D8648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7E6BEA-9D28-86FA-D573-63E937A96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04DF45C-A64A-062F-9CED-3E842F488317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B245BA-2894-CA76-0F75-D34749BB9804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0A4491-7F26-FD1F-E922-D16588A2AF7F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467DA2-12C4-867B-1A08-D4BC12EE3119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127630-A949-31A6-994A-2119B96BA2FB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1C1E-AB6E-4467-884E-C72AC2798279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7431-4FF3-468B-9449-25ADF16D9EAD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2424-D10E-4F0B-A414-727417DA9617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318E01BB-6CD7-4FB3-A52A-BF8AEADCE7C9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F0E357-D0D7-C8D3-9BB9-CBCD595E2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F904F2D-EB5B-78C1-C9CD-AD22B98AAF28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33A6C96-3A16-4F62-35CE-95FC1296115C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CB83E9C-7246-D12C-1E4F-7F8C8CACBCB5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A84279-81BF-BD14-75E3-45D84ED22AE8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C3DEA0-E90A-8F4E-6FCC-22A0591AE8A4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b="1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2FDE4F3E-2E50-4664-AC29-FD8C7F509591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B5677E-A76C-D8C2-715E-D2CC90E70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97014F-8428-CB57-EA94-4926AC5048D6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08710D-B7A2-5B78-4CA2-26A7E60D2EA8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BC1D33-6438-5920-7D04-F461F1F2C24C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584E8BE-411E-3D79-1AEB-CFBE9515CD5B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A2D3D3E-C28F-C346-1738-B63D4769D730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807867"/>
            <a:ext cx="5440648" cy="544515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b="1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48920C35-8AC5-4920-8878-DBB7351685C4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79637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88D66E9-C096-F7E5-4608-69F3BFAA0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20D476-3C3C-17FB-6B9D-62877266FDDD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3B59E-EB98-37C9-ABAF-5F298CBCB50F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9ADF04-D661-134D-CEBE-7284FCA07F2A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B66F9EB-2209-AA77-54BB-874DD2429227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99F41D-6A52-4E41-CCC6-4F322B85979A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E52B1961-1878-411D-AF0C-24F5EE00C203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E3B45F-F7EF-7AC1-2F71-A8F707B47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7FF446-A027-DF9C-2EF7-BB8A71A92C25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DBD243-4CC4-FC6A-A3EF-134F0475518A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1E8B32-A35D-0923-E7EE-4693F5A56614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4998BE-5F59-2840-05C4-7AFCED90F6C7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1EFAE3-6B14-DE22-01D0-2E8AFF7CD36A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E41931-673F-4FE5-9A59-C1B1F7142CF5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364A90-0797-F96E-F770-FF1A12CE0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350EA6-F3C3-B71A-2AE8-59D702686268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FD5CBB-2458-6136-9C90-A6C4B927AC9B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84D87D-DBE9-B3EF-FFB3-C2AFE2A77403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F1F04D2-CB9A-2272-4643-01B4FAAC4398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6161E2-6AF6-CD93-0C7B-DE95E53B4B4C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1695F6-C996-4703-9B66-1CC7ACD8067F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AC575D-0FA9-A38D-9797-156B5AA8A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2D70FB-ADA6-5E6E-29B1-A1623DE361B1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A40349B-8324-5C56-8910-78C4E6366CCD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D12A301-E6DF-7760-3D01-B0933E87104E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F068C1-6FE1-DFD6-F0F5-A3F1F8A8E5CD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3460B5-979B-9830-988B-CA56409C364F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none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D0D5AC19-22ED-4B48-9067-DAA4E2B9B860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University of Waterloo Faculty of Engineering logo">
            <a:extLst>
              <a:ext uri="{FF2B5EF4-FFF2-40B4-BE49-F238E27FC236}">
                <a16:creationId xmlns:a16="http://schemas.microsoft.com/office/drawing/2014/main" id="{08F22C7D-C1E2-3043-B369-F9AA670BFC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927" y="985586"/>
            <a:ext cx="6096143" cy="40752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7CA9BB1-9C2E-4569-BE1D-5D7F529E6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410A60-FA9B-1ECF-958F-BC27BB5C2E95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C5613F-FE3A-A7CF-B132-7779C8C132EE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E9D1A7-9583-C584-47EB-0627750BD7CF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6DCD87-2E74-CDA8-1BA0-3DE81AD3380C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D214E4-DEB6-B4CF-DF1D-A1A345D13201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3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35B7FF4-723A-4E38-9F77-04E90B586441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University of Waterloo Faculty of Engineering logo">
            <a:extLst>
              <a:ext uri="{FF2B5EF4-FFF2-40B4-BE49-F238E27FC236}">
                <a16:creationId xmlns:a16="http://schemas.microsoft.com/office/drawing/2014/main" id="{E5E2D7B7-C046-952F-FFBF-CDF3C05A39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" y="5600284"/>
            <a:ext cx="4567498" cy="125543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976B466-9D8C-A8C3-EB96-3631DC205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AEAB53-3AF3-394F-5A0D-265C448ECA6E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4BD0F5-AD43-7157-6853-3CD55084FE74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F12FAF-5A82-CC83-3020-79FECB6A9B1D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E8C28B-8279-2C62-9323-C451CFBB2946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CBBFB6-9B79-D3A2-687E-255A236C9639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marL="0" algn="ctr">
              <a:lnSpc>
                <a:spcPct val="75000"/>
              </a:lnSpc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EF4688-8655-4DFD-9B32-9CCD17133280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A LOW-COST, RECONFIGURABLE THIN-FILM INSPECTION SYSTEM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University of Waterloo Faculty of Engineering logo">
            <a:extLst>
              <a:ext uri="{FF2B5EF4-FFF2-40B4-BE49-F238E27FC236}">
                <a16:creationId xmlns:a16="http://schemas.microsoft.com/office/drawing/2014/main" id="{B312827E-EAC5-3946-AC23-03E04566DD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928" y="985586"/>
            <a:ext cx="6096143" cy="4075200"/>
          </a:xfrm>
          <a:prstGeom prst="rect">
            <a:avLst/>
          </a:prstGeom>
          <a:effectLst/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C08A7A-273E-2AF6-423F-B3A31B4E8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6364F3F-3B82-84E7-CBE7-02C3AEE04520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B8ADAC-7828-B63A-D5DA-453F6E05F127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015563-E92F-C342-9A7D-30F6A4E8A031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7D1E3D-066D-CE3E-D814-48C37B5F91F3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511196A-9E52-FC64-5031-EB102393BE10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Y+W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A52B043-20F8-4134-924E-E8E81AE76041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A LOW-COST, RECONFIGURABLE THIN-FILM INSPECTION SYSTEM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University of Waterloo Faculty of Engineering logo">
            <a:extLst>
              <a:ext uri="{FF2B5EF4-FFF2-40B4-BE49-F238E27FC236}">
                <a16:creationId xmlns:a16="http://schemas.microsoft.com/office/drawing/2014/main" id="{B312827E-EAC5-3946-AC23-03E04566DD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928" y="799131"/>
            <a:ext cx="6096143" cy="4075200"/>
          </a:xfrm>
          <a:prstGeom prst="rect">
            <a:avLst/>
          </a:prstGeom>
          <a:effectLst/>
        </p:spPr>
      </p:pic>
      <p:pic>
        <p:nvPicPr>
          <p:cNvPr id="16" name="Picture 15" descr="YOU+WATERLOO">
            <a:extLst>
              <a:ext uri="{FF2B5EF4-FFF2-40B4-BE49-F238E27FC236}">
                <a16:creationId xmlns:a16="http://schemas.microsoft.com/office/drawing/2014/main" id="{447C4EF9-A5C2-5947-9C94-BD3C8A011B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315" y="4854114"/>
            <a:ext cx="1817370" cy="514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13A5EE-7ACD-F44B-B9D4-9E14E16B8E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482" y="5539328"/>
            <a:ext cx="3717036" cy="24345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5551F98-0A77-9BFF-9522-8E7ECCBB7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1BD5278-A732-132E-D1BB-5FC1F8CDD5E2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F4F076-A524-9C72-246E-4632FB7B6835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66D408-FB48-5753-CC50-CD16F619FAFA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35BE29-48EB-34E3-E99E-5D6ECC453C11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3627FE-0E92-6205-F722-7C260F139C8A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187465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University of Waterloo Faculty of Engineering logo">
            <a:extLst>
              <a:ext uri="{FF2B5EF4-FFF2-40B4-BE49-F238E27FC236}">
                <a16:creationId xmlns:a16="http://schemas.microsoft.com/office/drawing/2014/main" id="{C7842B6A-813C-FA45-B88D-CE413A77F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9" y="5600284"/>
            <a:ext cx="4567499" cy="12554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254931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3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0F85535-EA53-40A8-8094-8103B4513C7D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69F524-D51C-40DB-F389-1673BFAA4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859F7A-5A85-CDB2-227D-E72CEFB48AFD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C991028-4405-8861-5C0F-DDCED6AE10C4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10B4E87-130B-529C-B325-CF2152D17DBD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3B4BA68-9EA4-7A22-3621-B9ED64303A72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5C994C-FB53-4A65-2E87-41A181943148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3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7F052B96-79C8-4E6D-8672-60A966714C4F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University of Waterloo Faculty of Engineering logo">
            <a:extLst>
              <a:ext uri="{FF2B5EF4-FFF2-40B4-BE49-F238E27FC236}">
                <a16:creationId xmlns:a16="http://schemas.microsoft.com/office/drawing/2014/main" id="{61486EB2-DBB7-6812-FFCB-C07E1DEE6B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9" y="5600284"/>
            <a:ext cx="4567499" cy="125543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4CF5075-07D9-F9E3-0595-1A0D8C92F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D24995-6F05-8ECB-D3BE-0691DF97B918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36C1D7-6B11-F5C9-0533-3719C5ECB00C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9C97C2-B343-C17E-D528-65C442051DD5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ED34F6-8D98-D192-5DBF-F8BDC1DB62E6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4B2663-04FA-0615-C4BC-D798630AB8BE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6F6C-B28E-4B82-85B6-EAF9FDA17C64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F82A685-782A-41E4-A8A2-089FCEBE04E6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b="1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F7D45-816D-49D6-B110-3F4622189A8F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228200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448086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7090CA86-C88F-4BAB-93D3-1141A040BFCA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8BDD71-5673-C3E4-61B8-8F8F04130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BF8245-E943-0D71-7CC0-09B6B4E3260B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2D8089-B052-A801-A878-B773A49F8615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3A2417-24CA-2534-65B9-CAFF9B77F07A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BD4852-C253-61D4-26E8-4222BFD9B55D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DAFAF2-35DA-8050-8069-401CD4268EFE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9869-B76C-4F3F-A3B8-5ECC76238425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University of Waterloo Faculty of Engineering logo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9902" y="5992113"/>
            <a:ext cx="3262499" cy="89673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9A30F390-DC07-41B5-8E63-1CF510647BD9}" type="datetime1">
              <a:rPr lang="en-US" smtClean="0"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  <p:sldLayoutId id="2147483723" r:id="rId21"/>
  </p:sldLayoutIdLst>
  <p:transition spd="slow">
    <p:push dir="u"/>
  </p:transition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6600" b="1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Barlow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8.jpeg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8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14.jp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TX8suAI1my8?feature=oembed" TargetMode="Externa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go5-UMUVAvc?feature=oembed" TargetMode="Externa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739" y="747938"/>
            <a:ext cx="5643261" cy="2680032"/>
          </a:xfrm>
        </p:spPr>
        <p:txBody>
          <a:bodyPr>
            <a:normAutofit fontScale="90000"/>
          </a:bodyPr>
          <a:lstStyle/>
          <a:p>
            <a:r>
              <a:rPr lang="en-CA" dirty="0"/>
              <a:t>A LOW-COST, RECONFIGURABLE THIN-FILM INSPECTION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4658" y="4391001"/>
            <a:ext cx="5414324" cy="1257323"/>
          </a:xfrm>
        </p:spPr>
        <p:txBody>
          <a:bodyPr>
            <a:normAutofit/>
          </a:bodyPr>
          <a:lstStyle/>
          <a:p>
            <a:r>
              <a:rPr lang="en-US" dirty="0"/>
              <a:t>Silas Ifeanyi,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Nanotechnology MME PhD Student </a:t>
            </a:r>
          </a:p>
          <a:p>
            <a:r>
              <a:rPr lang="en-US" dirty="0"/>
              <a:t>Alex Zheng,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Mechatronics Undergrad Student</a:t>
            </a:r>
          </a:p>
          <a:p>
            <a:r>
              <a:rPr lang="en-US" dirty="0"/>
              <a:t>Ian </a:t>
            </a:r>
            <a:r>
              <a:rPr lang="en-US" dirty="0" err="1"/>
              <a:t>Jinzo</a:t>
            </a:r>
            <a:r>
              <a:rPr lang="en-US" dirty="0"/>
              <a:t> MacPherson,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Mechatronics Undergrad Student</a:t>
            </a:r>
          </a:p>
        </p:txBody>
      </p:sp>
      <p:pic>
        <p:nvPicPr>
          <p:cNvPr id="6" name="Picture Placeholder 14" descr="Dana Porter library at the University of Waterloo campus in Waterloo, Ontario, Canada">
            <a:extLst>
              <a:ext uri="{FF2B5EF4-FFF2-40B4-BE49-F238E27FC236}">
                <a16:creationId xmlns:a16="http://schemas.microsoft.com/office/drawing/2014/main" id="{A51DE75D-369D-A04F-A8E8-72D49105E0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" t="640" r="7511" b="7090"/>
          <a:stretch/>
        </p:blipFill>
        <p:spPr>
          <a:xfrm>
            <a:off x="6096000" y="397164"/>
            <a:ext cx="6104092" cy="6460836"/>
          </a:xfrm>
        </p:spPr>
      </p:pic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0B6357A2-6323-454F-A905-65DC3D585F37}"/>
              </a:ext>
            </a:extLst>
          </p:cNvPr>
          <p:cNvSpPr txBox="1">
            <a:spLocks/>
          </p:cNvSpPr>
          <p:nvPr/>
        </p:nvSpPr>
        <p:spPr>
          <a:xfrm>
            <a:off x="9655249" y="6471346"/>
            <a:ext cx="2494711" cy="397164"/>
          </a:xfrm>
          <a:prstGeom prst="rect">
            <a:avLst/>
          </a:prstGeom>
          <a:noFill/>
          <a:ln>
            <a:noFill/>
          </a:ln>
        </p:spPr>
        <p:txBody>
          <a:bodyPr lIns="0" tIns="0" rIns="108000" bIns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 dirty="0"/>
              <a:t>Photo credit: </a:t>
            </a:r>
            <a:r>
              <a:rPr lang="en-CA" sz="900" dirty="0"/>
              <a:t>@</a:t>
            </a:r>
            <a:r>
              <a:rPr lang="en-CA" sz="900" dirty="0" err="1"/>
              <a:t>bruce.digital</a:t>
            </a:r>
            <a:endParaRPr lang="en-US" sz="9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A39199E-F305-E603-2EFF-0DADF297CF62}"/>
              </a:ext>
            </a:extLst>
          </p:cNvPr>
          <p:cNvSpPr txBox="1">
            <a:spLocks/>
          </p:cNvSpPr>
          <p:nvPr/>
        </p:nvSpPr>
        <p:spPr>
          <a:xfrm>
            <a:off x="452739" y="3627582"/>
            <a:ext cx="5486243" cy="66654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5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0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8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6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600" kern="1200">
                <a:solidFill>
                  <a:schemeClr val="tx1"/>
                </a:solidFill>
                <a:latin typeface="Barlow" panose="00000500000000000000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TOWARDS LARGE AREA THIN-FILM REFLECTOMETRY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41E53C0-944E-25FF-F317-780DCD0E5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AD6E-1C25-9EBC-9093-11DC4C06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4470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B0C00-BA42-007A-B41F-BA3A21FCC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878067F-B1A0-920A-E134-1D55D99712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964"/>
          <a:stretch/>
        </p:blipFill>
        <p:spPr>
          <a:xfrm>
            <a:off x="6416599" y="4299557"/>
            <a:ext cx="4582079" cy="15259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604AAE-7A3C-432A-5902-C1D65C4C0A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851" b="42245"/>
          <a:stretch/>
        </p:blipFill>
        <p:spPr>
          <a:xfrm>
            <a:off x="6416599" y="2788889"/>
            <a:ext cx="4582082" cy="1260196"/>
          </a:xfrm>
          <a:prstGeom prst="rect">
            <a:avLst/>
          </a:prstGeom>
        </p:spPr>
      </p:pic>
      <p:sp>
        <p:nvSpPr>
          <p:cNvPr id="16" name="PlaceHolder 1">
            <a:extLst>
              <a:ext uri="{FF2B5EF4-FFF2-40B4-BE49-F238E27FC236}">
                <a16:creationId xmlns:a16="http://schemas.microsoft.com/office/drawing/2014/main" id="{DAC2B08C-514C-F28F-4CA2-012359B9C206}"/>
              </a:ext>
            </a:extLst>
          </p:cNvPr>
          <p:cNvSpPr txBox="1">
            <a:spLocks/>
          </p:cNvSpPr>
          <p:nvPr/>
        </p:nvSpPr>
        <p:spPr>
          <a:xfrm>
            <a:off x="215379" y="618026"/>
            <a:ext cx="10074227" cy="804804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6600" b="1" spc="49" dirty="0">
                <a:latin typeface="Barlow Condensed"/>
              </a:rPr>
              <a:t>PRELIMINARY ANALYSIS</a:t>
            </a:r>
            <a:endParaRPr lang="en-US" sz="6000" spc="-1" dirty="0">
              <a:latin typeface="Georgia"/>
            </a:endParaRPr>
          </a:p>
        </p:txBody>
      </p:sp>
      <p:sp>
        <p:nvSpPr>
          <p:cNvPr id="12" name="Slide Number Placeholder 18">
            <a:extLst>
              <a:ext uri="{FF2B5EF4-FFF2-40B4-BE49-F238E27FC236}">
                <a16:creationId xmlns:a16="http://schemas.microsoft.com/office/drawing/2014/main" id="{CEF74E0A-75EC-E46A-7858-4A840B184FCE}"/>
              </a:ext>
            </a:extLst>
          </p:cNvPr>
          <p:cNvSpPr txBox="1">
            <a:spLocks/>
          </p:cNvSpPr>
          <p:nvPr/>
        </p:nvSpPr>
        <p:spPr>
          <a:xfrm>
            <a:off x="5588000" y="6335310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46">
              <a:defRPr/>
            </a:pPr>
            <a:r>
              <a:rPr lang="en-US" sz="10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 </a:t>
            </a:r>
            <a:fld id="{93005692-73BE-493E-93AB-ECD6027A7652}" type="slidenum">
              <a:rPr lang="en-US" sz="10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 algn="ctr" defTabSz="914446">
                <a:defRPr/>
              </a:pPr>
              <a:t>10</a:t>
            </a:fld>
            <a:endParaRPr lang="en-US" sz="100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BEADDE86-0CDF-31E2-6B1D-52EDAEEC4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162ED-7FA1-66F2-F6E3-424FF5CC20E9}"/>
              </a:ext>
            </a:extLst>
          </p:cNvPr>
          <p:cNvSpPr txBox="1"/>
          <p:nvPr/>
        </p:nvSpPr>
        <p:spPr>
          <a:xfrm>
            <a:off x="369480" y="5716468"/>
            <a:ext cx="5459819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CA" dirty="0"/>
              <a:t>IMAGES OF SAMPLE ON 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9BF55-0B1A-407B-B529-DE9C0087E5AE}"/>
              </a:ext>
            </a:extLst>
          </p:cNvPr>
          <p:cNvSpPr txBox="1"/>
          <p:nvPr/>
        </p:nvSpPr>
        <p:spPr>
          <a:xfrm>
            <a:off x="3981422" y="3841149"/>
            <a:ext cx="1973448" cy="3157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CA" sz="1400" dirty="0"/>
              <a:t>Spectrometer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02B302-745F-2CA8-71D9-3BCE7E2C990D}"/>
              </a:ext>
            </a:extLst>
          </p:cNvPr>
          <p:cNvSpPr txBox="1"/>
          <p:nvPr/>
        </p:nvSpPr>
        <p:spPr>
          <a:xfrm>
            <a:off x="10451536" y="4095795"/>
            <a:ext cx="1094284" cy="3157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CA" sz="1400" dirty="0"/>
              <a:t>RGB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699A51-6BFE-030A-4AD5-21D7C20CC215}"/>
              </a:ext>
            </a:extLst>
          </p:cNvPr>
          <p:cNvSpPr txBox="1"/>
          <p:nvPr/>
        </p:nvSpPr>
        <p:spPr>
          <a:xfrm>
            <a:off x="10061842" y="1003027"/>
            <a:ext cx="1973448" cy="3157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CA" sz="1400" dirty="0"/>
              <a:t>Spectrometer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CAC2E6-8EDC-9F3C-2898-6DB5BAB2C2A6}"/>
              </a:ext>
            </a:extLst>
          </p:cNvPr>
          <p:cNvSpPr txBox="1"/>
          <p:nvPr/>
        </p:nvSpPr>
        <p:spPr>
          <a:xfrm>
            <a:off x="10218552" y="2569783"/>
            <a:ext cx="1973448" cy="3157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CA" sz="1400" dirty="0"/>
              <a:t>Multispectral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A8E5E5-82D4-F657-26DD-EEA0F0FE1C03}"/>
              </a:ext>
            </a:extLst>
          </p:cNvPr>
          <p:cNvCxnSpPr/>
          <p:nvPr/>
        </p:nvCxnSpPr>
        <p:spPr>
          <a:xfrm>
            <a:off x="6339760" y="1683993"/>
            <a:ext cx="0" cy="383221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005949E-ED9F-5ACE-3010-187FEDC03A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979"/>
          <a:stretch/>
        </p:blipFill>
        <p:spPr>
          <a:xfrm>
            <a:off x="6416601" y="1297886"/>
            <a:ext cx="4582080" cy="13347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376405A-67DF-485D-7EA5-82DD14BBCA55}"/>
              </a:ext>
            </a:extLst>
          </p:cNvPr>
          <p:cNvSpPr txBox="1"/>
          <p:nvPr/>
        </p:nvSpPr>
        <p:spPr>
          <a:xfrm>
            <a:off x="6305550" y="5779712"/>
            <a:ext cx="5347728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CA" dirty="0"/>
              <a:t>SPECTRAL RESOLUTION REDUCED BY BINNING AND AVERAGING</a:t>
            </a:r>
          </a:p>
        </p:txBody>
      </p:sp>
      <p:pic>
        <p:nvPicPr>
          <p:cNvPr id="34" name="Picture 33" descr="A black square object with white lines on it&#10;&#10;Description automatically generated">
            <a:extLst>
              <a:ext uri="{FF2B5EF4-FFF2-40B4-BE49-F238E27FC236}">
                <a16:creationId xmlns:a16="http://schemas.microsoft.com/office/drawing/2014/main" id="{C8F8874C-7E1F-1778-A9FB-0ACC824D14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" t="9118" r="4057" b="2545"/>
          <a:stretch/>
        </p:blipFill>
        <p:spPr>
          <a:xfrm flipH="1">
            <a:off x="365235" y="1484474"/>
            <a:ext cx="5538900" cy="389862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3EEB881-866D-B5C8-B2EF-62F76C0D4D67}"/>
              </a:ext>
            </a:extLst>
          </p:cNvPr>
          <p:cNvSpPr/>
          <p:nvPr/>
        </p:nvSpPr>
        <p:spPr>
          <a:xfrm>
            <a:off x="2991384" y="2656103"/>
            <a:ext cx="161925" cy="132786"/>
          </a:xfrm>
          <a:prstGeom prst="rect">
            <a:avLst/>
          </a:prstGeom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368DDAF-D984-61A4-F111-523DF93DC21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3153309" y="2722496"/>
            <a:ext cx="3187691" cy="132786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511255CF-4FD9-90B9-B923-1002AEDBC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DB54F83B-824A-B6A6-F17D-88FBF093D01B}"/>
              </a:ext>
            </a:extLst>
          </p:cNvPr>
          <p:cNvSpPr txBox="1">
            <a:spLocks/>
          </p:cNvSpPr>
          <p:nvPr/>
        </p:nvSpPr>
        <p:spPr>
          <a:xfrm>
            <a:off x="10685124" y="4523848"/>
            <a:ext cx="1350166" cy="94015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t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tabLst>
                <a:tab pos="0" algn="l"/>
              </a:tabLst>
            </a:pPr>
            <a:r>
              <a:rPr lang="en-US" sz="12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Can see 85nm vs 30nm !</a:t>
            </a:r>
          </a:p>
          <a:p>
            <a:pPr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tabLst>
                <a:tab pos="0" algn="l"/>
              </a:tabLst>
            </a:pPr>
            <a:r>
              <a:rPr lang="en-US" sz="12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55nm difference!</a:t>
            </a:r>
          </a:p>
          <a:p>
            <a:pPr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tabLst>
                <a:tab pos="0" algn="l"/>
              </a:tabLst>
            </a:pPr>
            <a:endParaRPr lang="en-US" sz="1200" spc="-1" dirty="0">
              <a:solidFill>
                <a:srgbClr val="000000"/>
              </a:solidFill>
              <a:latin typeface="Barlow" panose="00000500000000000000" pitchFamily="2" charset="0"/>
              <a:ea typeface="Adobe Song Std L" panose="02020300000000000000" pitchFamily="18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E6170D-963D-086A-2798-0BFC31BEC950}"/>
              </a:ext>
            </a:extLst>
          </p:cNvPr>
          <p:cNvGrpSpPr/>
          <p:nvPr/>
        </p:nvGrpSpPr>
        <p:grpSpPr>
          <a:xfrm>
            <a:off x="6390495" y="2597606"/>
            <a:ext cx="5538899" cy="1527502"/>
            <a:chOff x="6390495" y="2535962"/>
            <a:chExt cx="5538899" cy="15275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CE9642-9F48-2991-D7A8-A554B7874A3D}"/>
                </a:ext>
              </a:extLst>
            </p:cNvPr>
            <p:cNvSpPr/>
            <p:nvPr/>
          </p:nvSpPr>
          <p:spPr>
            <a:xfrm>
              <a:off x="6390495" y="2535962"/>
              <a:ext cx="5538899" cy="152750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" name="PlaceHolder 2">
              <a:extLst>
                <a:ext uri="{FF2B5EF4-FFF2-40B4-BE49-F238E27FC236}">
                  <a16:creationId xmlns:a16="http://schemas.microsoft.com/office/drawing/2014/main" id="{124AFFCD-B220-D270-799D-3BED488B1B30}"/>
                </a:ext>
              </a:extLst>
            </p:cNvPr>
            <p:cNvSpPr txBox="1">
              <a:spLocks/>
            </p:cNvSpPr>
            <p:nvPr/>
          </p:nvSpPr>
          <p:spPr>
            <a:xfrm>
              <a:off x="7611092" y="3093408"/>
              <a:ext cx="3164447" cy="55747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anchor="t">
              <a:no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799"/>
                </a:spcBef>
                <a:spcAft>
                  <a:spcPts val="799"/>
                </a:spcAft>
                <a:tabLst>
                  <a:tab pos="0" algn="l"/>
                </a:tabLst>
              </a:pPr>
              <a:r>
                <a:rPr lang="en-CA" sz="1200" spc="-1" dirty="0">
                  <a:solidFill>
                    <a:srgbClr val="000000"/>
                  </a:solidFill>
                  <a:latin typeface="Barlow" panose="00000500000000000000" pitchFamily="2" charset="0"/>
                  <a:ea typeface="Adobe Song Std L" panose="02020300000000000000" pitchFamily="18" charset="-128"/>
                </a:rPr>
                <a:t>For Reference, A single strand of human hair is approximately 60,000 to 120,000 nm wide</a:t>
              </a:r>
              <a:endParaRPr lang="en-US" sz="12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endParaRPr>
            </a:p>
          </p:txBody>
        </p:sp>
        <p:pic>
          <p:nvPicPr>
            <p:cNvPr id="5" name="Picture 4" descr="Long hair growths on skin&#10;&#10;Description automatically generated">
              <a:extLst>
                <a:ext uri="{FF2B5EF4-FFF2-40B4-BE49-F238E27FC236}">
                  <a16:creationId xmlns:a16="http://schemas.microsoft.com/office/drawing/2014/main" id="{C10FBA3C-C96E-7AEE-5EF5-CF4AC9E2C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2" r="41374" b="4682"/>
            <a:stretch/>
          </p:blipFill>
          <p:spPr>
            <a:xfrm>
              <a:off x="11074280" y="2835188"/>
              <a:ext cx="766633" cy="1198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062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B0C00-BA42-007A-B41F-BA3A21FCC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8">
            <a:extLst>
              <a:ext uri="{FF2B5EF4-FFF2-40B4-BE49-F238E27FC236}">
                <a16:creationId xmlns:a16="http://schemas.microsoft.com/office/drawing/2014/main" id="{CEF74E0A-75EC-E46A-7858-4A840B184FCE}"/>
              </a:ext>
            </a:extLst>
          </p:cNvPr>
          <p:cNvSpPr txBox="1">
            <a:spLocks/>
          </p:cNvSpPr>
          <p:nvPr/>
        </p:nvSpPr>
        <p:spPr>
          <a:xfrm>
            <a:off x="5588000" y="6335310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46">
              <a:defRPr/>
            </a:pPr>
            <a:r>
              <a:rPr lang="en-US" sz="10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 </a:t>
            </a:r>
            <a:fld id="{93005692-73BE-493E-93AB-ECD6027A7652}" type="slidenum">
              <a:rPr lang="en-US" sz="10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 algn="ctr" defTabSz="914446">
                <a:defRPr/>
              </a:pPr>
              <a:t>11</a:t>
            </a:fld>
            <a:endParaRPr lang="en-US" sz="100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Footer Placeholder 27">
            <a:extLst>
              <a:ext uri="{FF2B5EF4-FFF2-40B4-BE49-F238E27FC236}">
                <a16:creationId xmlns:a16="http://schemas.microsoft.com/office/drawing/2014/main" id="{4BCFEC0F-4C5A-7960-00A3-07426D746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13" name="PlaceHolder 1">
            <a:extLst>
              <a:ext uri="{FF2B5EF4-FFF2-40B4-BE49-F238E27FC236}">
                <a16:creationId xmlns:a16="http://schemas.microsoft.com/office/drawing/2014/main" id="{BF371FAB-B9D1-B9C0-76B1-351926A72F64}"/>
              </a:ext>
            </a:extLst>
          </p:cNvPr>
          <p:cNvSpPr txBox="1">
            <a:spLocks/>
          </p:cNvSpPr>
          <p:nvPr/>
        </p:nvSpPr>
        <p:spPr>
          <a:xfrm>
            <a:off x="215380" y="618026"/>
            <a:ext cx="6878654" cy="804804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6600" b="1" spc="49" dirty="0">
                <a:latin typeface="Barlow Condensed"/>
              </a:rPr>
              <a:t>FUTURE WORK</a:t>
            </a:r>
            <a:endParaRPr lang="en-US" sz="6000" spc="-1" dirty="0">
              <a:latin typeface="Georgia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70E830-4A69-83EE-F380-F57F51EE2790}"/>
              </a:ext>
            </a:extLst>
          </p:cNvPr>
          <p:cNvGrpSpPr/>
          <p:nvPr/>
        </p:nvGrpSpPr>
        <p:grpSpPr>
          <a:xfrm>
            <a:off x="6134072" y="655867"/>
            <a:ext cx="5307289" cy="5453575"/>
            <a:chOff x="6134072" y="655867"/>
            <a:chExt cx="5307289" cy="5453575"/>
          </a:xfrm>
        </p:grpSpPr>
        <p:pic>
          <p:nvPicPr>
            <p:cNvPr id="2050" name="Picture 2" descr="Ian Jinzo Macpherson - Student at University of Waterloo||  IJmacphe@uwaterloo | LinkedIn">
              <a:extLst>
                <a:ext uri="{FF2B5EF4-FFF2-40B4-BE49-F238E27FC236}">
                  <a16:creationId xmlns:a16="http://schemas.microsoft.com/office/drawing/2014/main" id="{8DEB9271-B720-3931-0A72-803C7119EC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5" r="27638"/>
            <a:stretch/>
          </p:blipFill>
          <p:spPr bwMode="auto">
            <a:xfrm>
              <a:off x="10149364" y="774911"/>
              <a:ext cx="1262059" cy="2455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A person and a child looking at a computer&#10;&#10;Description automatically generated">
              <a:extLst>
                <a:ext uri="{FF2B5EF4-FFF2-40B4-BE49-F238E27FC236}">
                  <a16:creationId xmlns:a16="http://schemas.microsoft.com/office/drawing/2014/main" id="{613409FA-F6E0-9072-B37A-3C6B999FEB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77" t="14532" r="8228" b="24947"/>
            <a:stretch/>
          </p:blipFill>
          <p:spPr>
            <a:xfrm>
              <a:off x="6382997" y="3294699"/>
              <a:ext cx="5058364" cy="2814743"/>
            </a:xfrm>
            <a:prstGeom prst="rect">
              <a:avLst/>
            </a:prstGeom>
          </p:spPr>
        </p:pic>
        <p:sp>
          <p:nvSpPr>
            <p:cNvPr id="25" name="PlaceHolder 1">
              <a:extLst>
                <a:ext uri="{FF2B5EF4-FFF2-40B4-BE49-F238E27FC236}">
                  <a16:creationId xmlns:a16="http://schemas.microsoft.com/office/drawing/2014/main" id="{8AC087F1-E1E3-AC99-19EA-BC212B8F8373}"/>
                </a:ext>
              </a:extLst>
            </p:cNvPr>
            <p:cNvSpPr txBox="1">
              <a:spLocks/>
            </p:cNvSpPr>
            <p:nvPr/>
          </p:nvSpPr>
          <p:spPr>
            <a:xfrm>
              <a:off x="6134072" y="655867"/>
              <a:ext cx="3872206" cy="24201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9600" b="1" spc="49" dirty="0">
                  <a:solidFill>
                    <a:sysClr val="windowText" lastClr="000000"/>
                  </a:solidFill>
                  <a:latin typeface="Barlow Condensed"/>
                </a:rPr>
                <a:t>THANK YOU! </a:t>
              </a:r>
              <a:endParaRPr lang="en-US" sz="8800" spc="-1" dirty="0">
                <a:solidFill>
                  <a:sysClr val="windowText" lastClr="000000"/>
                </a:solidFill>
                <a:latin typeface="Georgia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44400-A3C4-6A50-9264-F7C7010A2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PlaceHolder 2">
            <a:extLst>
              <a:ext uri="{FF2B5EF4-FFF2-40B4-BE49-F238E27FC236}">
                <a16:creationId xmlns:a16="http://schemas.microsoft.com/office/drawing/2014/main" id="{A456DA97-307D-E285-CBC4-BB81041D0C9F}"/>
              </a:ext>
            </a:extLst>
          </p:cNvPr>
          <p:cNvSpPr txBox="1">
            <a:spLocks/>
          </p:cNvSpPr>
          <p:nvPr/>
        </p:nvSpPr>
        <p:spPr>
          <a:xfrm>
            <a:off x="290966" y="1435453"/>
            <a:ext cx="4722824" cy="2186605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Improve UI and Camera rig</a:t>
            </a:r>
          </a:p>
          <a:p>
            <a:pPr marL="342900" indent="-342900"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Test on more samples (from partners)</a:t>
            </a:r>
          </a:p>
          <a:p>
            <a:pPr marL="342900" indent="-342900"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Increase metrology accuracy</a:t>
            </a:r>
          </a:p>
          <a:p>
            <a:pPr marL="342900" indent="-342900"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Integrate into real system</a:t>
            </a:r>
            <a:endParaRPr lang="en-US" sz="2000" spc="-1" dirty="0">
              <a:solidFill>
                <a:srgbClr val="000000"/>
              </a:solidFill>
              <a:latin typeface="Barlow" panose="00000500000000000000" pitchFamily="2" charset="0"/>
              <a:ea typeface="Adobe Song Std L" panose="02020300000000000000" pitchFamily="18" charset="-128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E8175E-B185-AC65-03AC-5FED24ADA8E3}"/>
              </a:ext>
            </a:extLst>
          </p:cNvPr>
          <p:cNvCxnSpPr/>
          <p:nvPr/>
        </p:nvCxnSpPr>
        <p:spPr>
          <a:xfrm>
            <a:off x="5486399" y="1670755"/>
            <a:ext cx="0" cy="38322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02A4B5A0-5A44-0485-2B67-17510E6B4C5A}"/>
              </a:ext>
            </a:extLst>
          </p:cNvPr>
          <p:cNvGrpSpPr/>
          <p:nvPr/>
        </p:nvGrpSpPr>
        <p:grpSpPr>
          <a:xfrm>
            <a:off x="570129" y="3586862"/>
            <a:ext cx="4513066" cy="2661079"/>
            <a:chOff x="570129" y="3586862"/>
            <a:chExt cx="4513066" cy="266107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7D9BD12-884B-E7A6-A35C-70D15A0F58F8}"/>
                </a:ext>
              </a:extLst>
            </p:cNvPr>
            <p:cNvGrpSpPr/>
            <p:nvPr/>
          </p:nvGrpSpPr>
          <p:grpSpPr>
            <a:xfrm>
              <a:off x="750639" y="3586862"/>
              <a:ext cx="4216939" cy="2522580"/>
              <a:chOff x="617378" y="3586862"/>
              <a:chExt cx="4216939" cy="2522580"/>
            </a:xfrm>
          </p:grpSpPr>
          <p:pic>
            <p:nvPicPr>
              <p:cNvPr id="3" name="Picture 2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CA72E1ED-6EE5-6465-4A6D-8B42BBD02916}"/>
                  </a:ext>
                </a:extLst>
              </p:cNvPr>
              <p:cNvPicPr/>
              <p:nvPr/>
            </p:nvPicPr>
            <p:blipFill>
              <a:blip r:embed="rId5"/>
              <a:srcRect l="132" t="3211" r="2513" b="53803"/>
              <a:stretch/>
            </p:blipFill>
            <p:spPr>
              <a:xfrm>
                <a:off x="617378" y="4640366"/>
                <a:ext cx="4216939" cy="1469076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" name="Picture 4" descr="RGB-NIR Drone Camera – Spectral Devices">
                <a:extLst>
                  <a:ext uri="{FF2B5EF4-FFF2-40B4-BE49-F238E27FC236}">
                    <a16:creationId xmlns:a16="http://schemas.microsoft.com/office/drawing/2014/main" id="{1415BBC5-C390-DF86-55AC-74178C191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9205" y="3586862"/>
                <a:ext cx="1505813" cy="15058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B8311B-978F-9EE7-7451-911E590995AC}"/>
                </a:ext>
              </a:extLst>
            </p:cNvPr>
            <p:cNvSpPr txBox="1"/>
            <p:nvPr/>
          </p:nvSpPr>
          <p:spPr>
            <a:xfrm>
              <a:off x="570129" y="5970942"/>
              <a:ext cx="4513066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latin typeface="Verdana" panose="020B0604030504040204" pitchFamily="34" charset="0"/>
                  <a:ea typeface="Verdana" panose="020B0604030504040204" pitchFamily="34" charset="0"/>
                </a:defRPr>
              </a:lvl1pPr>
            </a:lstStyle>
            <a:p>
              <a:r>
                <a:rPr lang="en-CA" dirty="0"/>
                <a:t>ILLUSTRATION OF INDUSTRIAL THIN-FILM INSPECTION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68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F8AA46-5957-B14C-9B0E-F4C42927F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776EA-F758-3192-724C-3B507780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Picture 11" descr="A blue circle with white letters&#10;&#10;Description automatically generated">
            <a:extLst>
              <a:ext uri="{FF2B5EF4-FFF2-40B4-BE49-F238E27FC236}">
                <a16:creationId xmlns:a16="http://schemas.microsoft.com/office/drawing/2014/main" id="{B7765585-A09F-B514-059D-D657F730F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343" y="1617324"/>
            <a:ext cx="907658" cy="90765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AD931C-8F54-6AD2-28EC-14B0719DFDCB}"/>
              </a:ext>
            </a:extLst>
          </p:cNvPr>
          <p:cNvCxnSpPr/>
          <p:nvPr/>
        </p:nvCxnSpPr>
        <p:spPr>
          <a:xfrm>
            <a:off x="4253501" y="1617324"/>
            <a:ext cx="0" cy="907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6729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B0C00-BA42-007A-B41F-BA3A21FCC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F96B693-4987-EC36-A8D9-3F4720036024}"/>
              </a:ext>
            </a:extLst>
          </p:cNvPr>
          <p:cNvPicPr/>
          <p:nvPr/>
        </p:nvPicPr>
        <p:blipFill>
          <a:blip r:embed="rId3"/>
          <a:srcRect l="132" t="3211" r="2513" b="53803"/>
          <a:stretch/>
        </p:blipFill>
        <p:spPr>
          <a:xfrm>
            <a:off x="5791615" y="3816782"/>
            <a:ext cx="6007988" cy="2038350"/>
          </a:xfrm>
          <a:prstGeom prst="rect">
            <a:avLst/>
          </a:prstGeom>
          <a:ln w="0">
            <a:noFill/>
          </a:ln>
        </p:spPr>
      </p:pic>
      <p:sp>
        <p:nvSpPr>
          <p:cNvPr id="16" name="PlaceHolder 1">
            <a:extLst>
              <a:ext uri="{FF2B5EF4-FFF2-40B4-BE49-F238E27FC236}">
                <a16:creationId xmlns:a16="http://schemas.microsoft.com/office/drawing/2014/main" id="{DAC2B08C-514C-F28F-4CA2-012359B9C206}"/>
              </a:ext>
            </a:extLst>
          </p:cNvPr>
          <p:cNvSpPr txBox="1">
            <a:spLocks/>
          </p:cNvSpPr>
          <p:nvPr/>
        </p:nvSpPr>
        <p:spPr>
          <a:xfrm>
            <a:off x="222872" y="583930"/>
            <a:ext cx="3411398" cy="804804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6600" b="1" spc="49" dirty="0">
                <a:latin typeface="Barlow Condensed"/>
              </a:rPr>
              <a:t>OVERVIEW </a:t>
            </a:r>
            <a:endParaRPr lang="en-US" sz="6000" spc="-1" dirty="0">
              <a:latin typeface="Georgia"/>
            </a:endParaRPr>
          </a:p>
        </p:txBody>
      </p:sp>
      <p:sp>
        <p:nvSpPr>
          <p:cNvPr id="17" name="PlaceHolder 2">
            <a:extLst>
              <a:ext uri="{FF2B5EF4-FFF2-40B4-BE49-F238E27FC236}">
                <a16:creationId xmlns:a16="http://schemas.microsoft.com/office/drawing/2014/main" id="{29E00ED7-DBDF-0471-F34B-D357F2128902}"/>
              </a:ext>
            </a:extLst>
          </p:cNvPr>
          <p:cNvSpPr txBox="1">
            <a:spLocks/>
          </p:cNvSpPr>
          <p:nvPr/>
        </p:nvSpPr>
        <p:spPr>
          <a:xfrm>
            <a:off x="516506" y="1872333"/>
            <a:ext cx="2960120" cy="3719197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799"/>
              </a:spcBef>
              <a:spcAft>
                <a:spcPts val="7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What are Thin Films?</a:t>
            </a:r>
          </a:p>
          <a:p>
            <a:pPr marL="342900" indent="-342900">
              <a:spcBef>
                <a:spcPts val="799"/>
              </a:spcBef>
              <a:spcAft>
                <a:spcPts val="7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Motivation</a:t>
            </a:r>
          </a:p>
          <a:p>
            <a:pPr marL="1028700" lvl="1" indent="-342900">
              <a:spcBef>
                <a:spcPts val="799"/>
              </a:spcBef>
              <a:spcAft>
                <a:spcPts val="7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Challenges</a:t>
            </a:r>
          </a:p>
          <a:p>
            <a:pPr marL="342900" indent="-342900">
              <a:spcBef>
                <a:spcPts val="799"/>
              </a:spcBef>
              <a:spcAft>
                <a:spcPts val="7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State of the Art</a:t>
            </a:r>
          </a:p>
          <a:p>
            <a:pPr marL="342900" indent="-342900">
              <a:spcBef>
                <a:spcPts val="799"/>
              </a:spcBef>
              <a:spcAft>
                <a:spcPts val="7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Approach</a:t>
            </a:r>
          </a:p>
          <a:p>
            <a:pPr marL="342900" indent="-342900">
              <a:spcBef>
                <a:spcPts val="799"/>
              </a:spcBef>
              <a:spcAft>
                <a:spcPts val="7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Status</a:t>
            </a:r>
          </a:p>
          <a:p>
            <a:pPr marL="342900" indent="-342900">
              <a:spcBef>
                <a:spcPts val="799"/>
              </a:spcBef>
              <a:spcAft>
                <a:spcPts val="7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Future work</a:t>
            </a:r>
          </a:p>
          <a:p>
            <a:pPr marL="342900" indent="-342900">
              <a:spcBef>
                <a:spcPts val="799"/>
              </a:spcBef>
              <a:spcAft>
                <a:spcPts val="7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CA" sz="2000" spc="-1" dirty="0">
              <a:solidFill>
                <a:srgbClr val="000000"/>
              </a:solidFill>
              <a:latin typeface="Barlow" panose="00000500000000000000" pitchFamily="2" charset="0"/>
              <a:ea typeface="Adobe Song Std L" panose="02020300000000000000" pitchFamily="18" charset="-128"/>
            </a:endParaRPr>
          </a:p>
        </p:txBody>
      </p:sp>
      <p:sp>
        <p:nvSpPr>
          <p:cNvPr id="12" name="Slide Number Placeholder 18">
            <a:extLst>
              <a:ext uri="{FF2B5EF4-FFF2-40B4-BE49-F238E27FC236}">
                <a16:creationId xmlns:a16="http://schemas.microsoft.com/office/drawing/2014/main" id="{CEF74E0A-75EC-E46A-7858-4A840B184FCE}"/>
              </a:ext>
            </a:extLst>
          </p:cNvPr>
          <p:cNvSpPr txBox="1">
            <a:spLocks/>
          </p:cNvSpPr>
          <p:nvPr/>
        </p:nvSpPr>
        <p:spPr>
          <a:xfrm>
            <a:off x="5588000" y="6335310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46">
              <a:defRPr/>
            </a:pPr>
            <a:r>
              <a:rPr lang="en-US" sz="10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 </a:t>
            </a:r>
            <a:fld id="{93005692-73BE-493E-93AB-ECD6027A7652}" type="slidenum">
              <a:rPr lang="en-US" sz="10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 algn="ctr" defTabSz="914446">
                <a:defRPr/>
              </a:pPr>
              <a:t>2</a:t>
            </a:fld>
            <a:endParaRPr lang="en-US" sz="100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Footer Placeholder 27">
            <a:extLst>
              <a:ext uri="{FF2B5EF4-FFF2-40B4-BE49-F238E27FC236}">
                <a16:creationId xmlns:a16="http://schemas.microsoft.com/office/drawing/2014/main" id="{4BCFEC0F-4C5A-7960-00A3-07426D746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FDD89F-139B-7335-51F3-103A0E19D544}"/>
              </a:ext>
            </a:extLst>
          </p:cNvPr>
          <p:cNvCxnSpPr/>
          <p:nvPr/>
        </p:nvCxnSpPr>
        <p:spPr>
          <a:xfrm>
            <a:off x="3484118" y="1861954"/>
            <a:ext cx="0" cy="38322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A123B-0C6C-9A6A-4E56-9409D5D60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BA33C4-A47E-5578-031B-4D0F741405A6}"/>
              </a:ext>
            </a:extLst>
          </p:cNvPr>
          <p:cNvSpPr txBox="1"/>
          <p:nvPr/>
        </p:nvSpPr>
        <p:spPr>
          <a:xfrm>
            <a:off x="6712800" y="5827124"/>
            <a:ext cx="4513066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CA" dirty="0"/>
              <a:t>ILLUSTRATION OF INDUSTRIAL THIN-FILM INSPECTION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5187C15-6835-9769-0938-B1E70059533D}"/>
              </a:ext>
            </a:extLst>
          </p:cNvPr>
          <p:cNvGrpSpPr/>
          <p:nvPr/>
        </p:nvGrpSpPr>
        <p:grpSpPr>
          <a:xfrm>
            <a:off x="6158047" y="479526"/>
            <a:ext cx="5749637" cy="3458197"/>
            <a:chOff x="6158047" y="479526"/>
            <a:chExt cx="5749637" cy="34581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B5AAD2F-F9C1-9D44-CBA2-4EF130EE9C86}"/>
                </a:ext>
              </a:extLst>
            </p:cNvPr>
            <p:cNvSpPr/>
            <p:nvPr/>
          </p:nvSpPr>
          <p:spPr>
            <a:xfrm rot="12804629">
              <a:off x="10335417" y="1434159"/>
              <a:ext cx="1254164" cy="1237671"/>
            </a:xfrm>
            <a:prstGeom prst="ellipse">
              <a:avLst/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27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2D8EA4-C3A4-C081-A9DB-BCAC19426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" b="173"/>
            <a:stretch/>
          </p:blipFill>
          <p:spPr>
            <a:xfrm>
              <a:off x="8349024" y="536100"/>
              <a:ext cx="1516940" cy="1478325"/>
            </a:xfrm>
            <a:prstGeom prst="ellipse">
              <a:avLst/>
            </a:prstGeom>
            <a:ln w="9525" cap="rnd">
              <a:solidFill>
                <a:schemeClr val="tx2">
                  <a:lumMod val="75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3" name="Picture 12" descr="Solar panels on a roof&#10;&#10;AI-generated content may be incorrect.">
              <a:extLst>
                <a:ext uri="{FF2B5EF4-FFF2-40B4-BE49-F238E27FC236}">
                  <a16:creationId xmlns:a16="http://schemas.microsoft.com/office/drawing/2014/main" id="{813E1237-F7F4-E629-81A7-0419FE611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1766" t="8165" r="17154" b="1932"/>
            <a:stretch>
              <a:fillRect/>
            </a:stretch>
          </p:blipFill>
          <p:spPr>
            <a:xfrm>
              <a:off x="8450217" y="2527732"/>
              <a:ext cx="1516939" cy="1409991"/>
            </a:xfrm>
            <a:prstGeom prst="ellipse">
              <a:avLst/>
            </a:prstGeom>
            <a:ln w="9525" cap="rnd">
              <a:solidFill>
                <a:schemeClr val="tx2">
                  <a:lumMod val="75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4" name="Picture 13" descr="A group of batteries and batteries&#10;&#10;AI-generated content may be incorrect.">
              <a:extLst>
                <a:ext uri="{FF2B5EF4-FFF2-40B4-BE49-F238E27FC236}">
                  <a16:creationId xmlns:a16="http://schemas.microsoft.com/office/drawing/2014/main" id="{AB982186-A46E-5DDC-1B1D-9AFEE1B65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24471" y="1082228"/>
              <a:ext cx="1572406" cy="1478325"/>
            </a:xfrm>
            <a:prstGeom prst="ellipse">
              <a:avLst/>
            </a:prstGeom>
            <a:ln w="9525" cap="rnd">
              <a:solidFill>
                <a:schemeClr val="tx2">
                  <a:lumMod val="75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FA1342-F4FC-53B2-8566-09D89BBA7EE7}"/>
                </a:ext>
              </a:extLst>
            </p:cNvPr>
            <p:cNvSpPr txBox="1"/>
            <p:nvPr/>
          </p:nvSpPr>
          <p:spPr>
            <a:xfrm>
              <a:off x="6158047" y="807543"/>
              <a:ext cx="1516939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latin typeface="Verdana" panose="020B0604030504040204" pitchFamily="34" charset="0"/>
                  <a:ea typeface="Verdana" panose="020B0604030504040204" pitchFamily="34" charset="0"/>
                </a:defRPr>
              </a:lvl1pPr>
            </a:lstStyle>
            <a:p>
              <a:r>
                <a:rPr lang="en-CA" dirty="0"/>
                <a:t>BATTERY CELLS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0954BC-ECE3-E821-9E9D-270E15DF759C}"/>
                </a:ext>
              </a:extLst>
            </p:cNvPr>
            <p:cNvSpPr txBox="1"/>
            <p:nvPr/>
          </p:nvSpPr>
          <p:spPr>
            <a:xfrm>
              <a:off x="8581353" y="2449030"/>
              <a:ext cx="1516939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latin typeface="Verdana" panose="020B0604030504040204" pitchFamily="34" charset="0"/>
                  <a:ea typeface="Verdana" panose="020B0604030504040204" pitchFamily="34" charset="0"/>
                </a:defRPr>
              </a:lvl1pPr>
            </a:lstStyle>
            <a:p>
              <a:r>
                <a:rPr lang="en-CA" dirty="0"/>
                <a:t>SOLAR CELLS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EA7AC1-84F6-9007-C9FF-BCEFA5E43A1A}"/>
                </a:ext>
              </a:extLst>
            </p:cNvPr>
            <p:cNvSpPr txBox="1"/>
            <p:nvPr/>
          </p:nvSpPr>
          <p:spPr>
            <a:xfrm>
              <a:off x="9250815" y="479526"/>
              <a:ext cx="967296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latin typeface="Verdana" panose="020B0604030504040204" pitchFamily="34" charset="0"/>
                  <a:ea typeface="Verdana" panose="020B0604030504040204" pitchFamily="34" charset="0"/>
                </a:defRPr>
              </a:lvl1pPr>
            </a:lstStyle>
            <a:p>
              <a:r>
                <a:rPr lang="en-CA" dirty="0"/>
                <a:t>DISPLAYS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F1F0AE-32EC-B334-982E-04B6110FC506}"/>
                </a:ext>
              </a:extLst>
            </p:cNvPr>
            <p:cNvSpPr txBox="1"/>
            <p:nvPr/>
          </p:nvSpPr>
          <p:spPr>
            <a:xfrm>
              <a:off x="10390745" y="946042"/>
              <a:ext cx="1516939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latin typeface="Verdana" panose="020B0604030504040204" pitchFamily="34" charset="0"/>
                  <a:ea typeface="Verdana" panose="020B0604030504040204" pitchFamily="34" charset="0"/>
                </a:defRPr>
              </a:lvl1pPr>
            </a:lstStyle>
            <a:p>
              <a:r>
                <a:rPr lang="en-CA" dirty="0"/>
                <a:t>FOOD PACKAGING</a:t>
              </a:r>
            </a:p>
          </p:txBody>
        </p:sp>
      </p:grpSp>
      <p:sp>
        <p:nvSpPr>
          <p:cNvPr id="2" name="PlaceHolder 1">
            <a:extLst>
              <a:ext uri="{FF2B5EF4-FFF2-40B4-BE49-F238E27FC236}">
                <a16:creationId xmlns:a16="http://schemas.microsoft.com/office/drawing/2014/main" id="{4C742BC8-73C6-0DB9-2974-4075CB78F594}"/>
              </a:ext>
            </a:extLst>
          </p:cNvPr>
          <p:cNvSpPr txBox="1">
            <a:spLocks/>
          </p:cNvSpPr>
          <p:nvPr/>
        </p:nvSpPr>
        <p:spPr>
          <a:xfrm>
            <a:off x="3708954" y="607532"/>
            <a:ext cx="2179121" cy="1639468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6600" b="1" spc="49" dirty="0">
                <a:solidFill>
                  <a:schemeClr val="bg1">
                    <a:lumMod val="75000"/>
                  </a:schemeClr>
                </a:solidFill>
                <a:latin typeface="Barlow Condensed"/>
              </a:rPr>
              <a:t>THIN-FILMS</a:t>
            </a:r>
            <a:endParaRPr lang="en-US" sz="6000" spc="-1" dirty="0">
              <a:solidFill>
                <a:schemeClr val="bg1">
                  <a:lumMod val="75000"/>
                </a:schemeClr>
              </a:solidFill>
              <a:latin typeface="Georgia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1D398C-BCCD-CE04-D322-490ACB45C892}"/>
              </a:ext>
            </a:extLst>
          </p:cNvPr>
          <p:cNvGrpSpPr/>
          <p:nvPr/>
        </p:nvGrpSpPr>
        <p:grpSpPr>
          <a:xfrm>
            <a:off x="4551147" y="2740562"/>
            <a:ext cx="1830215" cy="1527949"/>
            <a:chOff x="4159781" y="2649288"/>
            <a:chExt cx="1830215" cy="152794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82E1550-BD9D-D67B-92A5-6C9AAD41C205}"/>
                </a:ext>
              </a:extLst>
            </p:cNvPr>
            <p:cNvGrpSpPr/>
            <p:nvPr/>
          </p:nvGrpSpPr>
          <p:grpSpPr>
            <a:xfrm>
              <a:off x="4159781" y="2649288"/>
              <a:ext cx="1771880" cy="948817"/>
              <a:chOff x="10834107" y="2415904"/>
              <a:chExt cx="4095435" cy="94881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CC6231A-A156-4E7E-0065-A87AF6DC5EF9}"/>
                  </a:ext>
                </a:extLst>
              </p:cNvPr>
              <p:cNvGrpSpPr/>
              <p:nvPr/>
            </p:nvGrpSpPr>
            <p:grpSpPr>
              <a:xfrm>
                <a:off x="11795122" y="3076262"/>
                <a:ext cx="3134420" cy="288458"/>
                <a:chOff x="9335471" y="2530255"/>
                <a:chExt cx="1383749" cy="224529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9F93D0C-CC73-177D-BB3E-7FBD825EE9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35472" y="2580036"/>
                  <a:ext cx="1383747" cy="0"/>
                </a:xfrm>
                <a:prstGeom prst="line">
                  <a:avLst/>
                </a:prstGeom>
                <a:ln w="76200">
                  <a:solidFill>
                    <a:srgbClr val="4961C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5657925-2689-18E7-1675-564773ED2F73}"/>
                    </a:ext>
                  </a:extLst>
                </p:cNvPr>
                <p:cNvSpPr/>
                <p:nvPr/>
              </p:nvSpPr>
              <p:spPr>
                <a:xfrm>
                  <a:off x="9335471" y="2606467"/>
                  <a:ext cx="1383747" cy="148317"/>
                </a:xfrm>
                <a:prstGeom prst="rect">
                  <a:avLst/>
                </a:prstGeom>
                <a:solidFill>
                  <a:srgbClr val="2C3F9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652E11D0-BC90-38A2-6A7B-73B9696E0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35473" y="2530255"/>
                  <a:ext cx="1383747" cy="0"/>
                </a:xfrm>
                <a:prstGeom prst="line">
                  <a:avLst/>
                </a:prstGeom>
                <a:ln w="76200">
                  <a:solidFill>
                    <a:srgbClr val="BAC3E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D0025BB-EB8F-D4E3-C0AD-343295BA1AF6}"/>
                  </a:ext>
                </a:extLst>
              </p:cNvPr>
              <p:cNvGrpSpPr/>
              <p:nvPr/>
            </p:nvGrpSpPr>
            <p:grpSpPr>
              <a:xfrm>
                <a:off x="11503144" y="2798351"/>
                <a:ext cx="155480" cy="566370"/>
                <a:chOff x="11117228" y="3041269"/>
                <a:chExt cx="166440" cy="755162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925C1695-54A4-E345-9862-C9A4B74AA060}"/>
                    </a:ext>
                  </a:extLst>
                </p:cNvPr>
                <p:cNvCxnSpPr/>
                <p:nvPr/>
              </p:nvCxnSpPr>
              <p:spPr>
                <a:xfrm>
                  <a:off x="11185575" y="3041269"/>
                  <a:ext cx="0" cy="29870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845392B-E0A7-05E7-C513-F221A58768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185575" y="3474850"/>
                  <a:ext cx="0" cy="32158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941F3729-91CB-1F7D-F69C-4034516CE4F8}"/>
                    </a:ext>
                  </a:extLst>
                </p:cNvPr>
                <p:cNvCxnSpPr/>
                <p:nvPr/>
              </p:nvCxnSpPr>
              <p:spPr>
                <a:xfrm>
                  <a:off x="11117235" y="3346071"/>
                  <a:ext cx="166433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ACE0278E-C5EA-0D3E-870A-F996A7501311}"/>
                    </a:ext>
                  </a:extLst>
                </p:cNvPr>
                <p:cNvCxnSpPr/>
                <p:nvPr/>
              </p:nvCxnSpPr>
              <p:spPr>
                <a:xfrm>
                  <a:off x="11117228" y="3474852"/>
                  <a:ext cx="166433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2673381-7A56-5EA5-5CD8-0C79B6B2A62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34107" y="2415904"/>
                    <a:ext cx="239234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CA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n-CA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CA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𝒏𝒎</m:t>
                          </m:r>
                        </m:oMath>
                      </m:oMathPara>
                    </a14:m>
                    <a:endParaRPr lang="en-CA" b="1" dirty="0"/>
                  </a:p>
                </p:txBody>
              </p:sp>
            </mc:Choice>
            <mc:Fallback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2673381-7A56-5EA5-5CD8-0C79B6B2A6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4107" y="2415904"/>
                    <a:ext cx="2392342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367" r="-2959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3" name="PlaceHolder 2">
              <a:extLst>
                <a:ext uri="{FF2B5EF4-FFF2-40B4-BE49-F238E27FC236}">
                  <a16:creationId xmlns:a16="http://schemas.microsoft.com/office/drawing/2014/main" id="{1CB7C445-BC12-4E81-574C-EC90F2E304FF}"/>
                </a:ext>
              </a:extLst>
            </p:cNvPr>
            <p:cNvSpPr txBox="1">
              <a:spLocks/>
            </p:cNvSpPr>
            <p:nvPr/>
          </p:nvSpPr>
          <p:spPr>
            <a:xfrm>
              <a:off x="4516503" y="3626776"/>
              <a:ext cx="1473493" cy="550461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t">
              <a:no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799"/>
                </a:spcBef>
                <a:spcAft>
                  <a:spcPts val="799"/>
                </a:spcAft>
                <a:tabLst>
                  <a:tab pos="0" algn="l"/>
                </a:tabLst>
              </a:pPr>
              <a:r>
                <a:rPr lang="en-US" sz="1800" spc="-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min: 2 nm; max: 150 nm</a:t>
              </a:r>
              <a:endParaRPr lang="en-CA" sz="1800" spc="-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47082C4-C4F0-F307-79D7-E24074C2AF56}"/>
              </a:ext>
            </a:extLst>
          </p:cNvPr>
          <p:cNvGrpSpPr/>
          <p:nvPr/>
        </p:nvGrpSpPr>
        <p:grpSpPr>
          <a:xfrm>
            <a:off x="3652079" y="4885954"/>
            <a:ext cx="2309388" cy="1224849"/>
            <a:chOff x="3691894" y="4980581"/>
            <a:chExt cx="2361669" cy="1260430"/>
          </a:xfrm>
        </p:grpSpPr>
        <p:sp>
          <p:nvSpPr>
            <p:cNvPr id="34" name="PlaceHolder 2">
              <a:extLst>
                <a:ext uri="{FF2B5EF4-FFF2-40B4-BE49-F238E27FC236}">
                  <a16:creationId xmlns:a16="http://schemas.microsoft.com/office/drawing/2014/main" id="{5C32E491-E5D1-C1DC-43AD-9DF187B94F1A}"/>
                </a:ext>
              </a:extLst>
            </p:cNvPr>
            <p:cNvSpPr txBox="1">
              <a:spLocks/>
            </p:cNvSpPr>
            <p:nvPr/>
          </p:nvSpPr>
          <p:spPr>
            <a:xfrm>
              <a:off x="3691894" y="4980581"/>
              <a:ext cx="1650309" cy="126043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anchor="t">
              <a:no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799"/>
                </a:spcBef>
                <a:spcAft>
                  <a:spcPts val="799"/>
                </a:spcAft>
                <a:tabLst>
                  <a:tab pos="0" algn="l"/>
                </a:tabLst>
              </a:pPr>
              <a:r>
                <a:rPr lang="en-CA" sz="1200" spc="-1" dirty="0">
                  <a:solidFill>
                    <a:srgbClr val="000000"/>
                  </a:solidFill>
                  <a:latin typeface="Barlow" panose="00000500000000000000" pitchFamily="2" charset="0"/>
                  <a:ea typeface="Adobe Song Std L" panose="02020300000000000000" pitchFamily="18" charset="-128"/>
                </a:rPr>
                <a:t>For Reference, A single strand of human hair is approximately 60,000 to 120,000 nm wide</a:t>
              </a:r>
              <a:endParaRPr lang="en-US" sz="12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endParaRPr>
            </a:p>
          </p:txBody>
        </p:sp>
        <p:pic>
          <p:nvPicPr>
            <p:cNvPr id="36" name="Picture 35" descr="Long hair growths on skin&#10;&#10;Description automatically generated">
              <a:extLst>
                <a:ext uri="{FF2B5EF4-FFF2-40B4-BE49-F238E27FC236}">
                  <a16:creationId xmlns:a16="http://schemas.microsoft.com/office/drawing/2014/main" id="{69B42E8D-A2F0-5F95-188D-378E23CF5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2" r="41374" b="4682"/>
            <a:stretch/>
          </p:blipFill>
          <p:spPr>
            <a:xfrm>
              <a:off x="5261021" y="4992048"/>
              <a:ext cx="792542" cy="1239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337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B0C00-BA42-007A-B41F-BA3A21FCC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A322ED8D-448E-63E2-2B34-05D7B525F9A3}"/>
              </a:ext>
            </a:extLst>
          </p:cNvPr>
          <p:cNvPicPr/>
          <p:nvPr/>
        </p:nvPicPr>
        <p:blipFill>
          <a:blip r:embed="rId3"/>
          <a:srcRect l="132" t="3211" r="2513" b="53803"/>
          <a:stretch/>
        </p:blipFill>
        <p:spPr>
          <a:xfrm>
            <a:off x="7112236" y="1386833"/>
            <a:ext cx="4831671" cy="1789443"/>
          </a:xfrm>
          <a:prstGeom prst="rect">
            <a:avLst/>
          </a:prstGeom>
          <a:ln w="0">
            <a:noFill/>
          </a:ln>
        </p:spPr>
      </p:pic>
      <p:sp>
        <p:nvSpPr>
          <p:cNvPr id="16" name="PlaceHolder 1">
            <a:extLst>
              <a:ext uri="{FF2B5EF4-FFF2-40B4-BE49-F238E27FC236}">
                <a16:creationId xmlns:a16="http://schemas.microsoft.com/office/drawing/2014/main" id="{DAC2B08C-514C-F28F-4CA2-012359B9C206}"/>
              </a:ext>
            </a:extLst>
          </p:cNvPr>
          <p:cNvSpPr txBox="1">
            <a:spLocks/>
          </p:cNvSpPr>
          <p:nvPr/>
        </p:nvSpPr>
        <p:spPr>
          <a:xfrm>
            <a:off x="215380" y="618026"/>
            <a:ext cx="6878654" cy="804804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6600" b="1" spc="49" dirty="0">
                <a:latin typeface="Barlow Condensed"/>
              </a:rPr>
              <a:t>MOTIVATION</a:t>
            </a:r>
            <a:endParaRPr lang="en-US" sz="6000" spc="-1" dirty="0">
              <a:latin typeface="Georgia"/>
            </a:endParaRPr>
          </a:p>
        </p:txBody>
      </p:sp>
      <p:sp>
        <p:nvSpPr>
          <p:cNvPr id="18" name="PlaceHolder 2">
            <a:extLst>
              <a:ext uri="{FF2B5EF4-FFF2-40B4-BE49-F238E27FC236}">
                <a16:creationId xmlns:a16="http://schemas.microsoft.com/office/drawing/2014/main" id="{9442F068-1CAE-80A5-EF6A-6B03392ABFB5}"/>
              </a:ext>
            </a:extLst>
          </p:cNvPr>
          <p:cNvSpPr txBox="1">
            <a:spLocks/>
          </p:cNvSpPr>
          <p:nvPr/>
        </p:nvSpPr>
        <p:spPr>
          <a:xfrm>
            <a:off x="217307" y="1572125"/>
            <a:ext cx="6619050" cy="2711526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en-US" sz="20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“Metrology has not kept up with thin-film manufacturing speeds” (Maize et al, 2022; NIST 2016) 	</a:t>
            </a:r>
          </a:p>
          <a:p>
            <a:pPr marL="342900" indent="-342900"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Large-area thin films are everywhere!</a:t>
            </a:r>
          </a:p>
          <a:p>
            <a:pPr marL="1028700" lvl="1" indent="-342900"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used in PV, displays, batteries, and packaging</a:t>
            </a:r>
          </a:p>
          <a:p>
            <a:pPr marL="342900" indent="-342900"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Industry often needs 100% inline, real-time inspection</a:t>
            </a:r>
          </a:p>
        </p:txBody>
      </p:sp>
      <p:sp>
        <p:nvSpPr>
          <p:cNvPr id="12" name="Slide Number Placeholder 18">
            <a:extLst>
              <a:ext uri="{FF2B5EF4-FFF2-40B4-BE49-F238E27FC236}">
                <a16:creationId xmlns:a16="http://schemas.microsoft.com/office/drawing/2014/main" id="{CEF74E0A-75EC-E46A-7858-4A840B184FCE}"/>
              </a:ext>
            </a:extLst>
          </p:cNvPr>
          <p:cNvSpPr txBox="1">
            <a:spLocks/>
          </p:cNvSpPr>
          <p:nvPr/>
        </p:nvSpPr>
        <p:spPr>
          <a:xfrm>
            <a:off x="5588000" y="6335310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46">
              <a:defRPr/>
            </a:pPr>
            <a:r>
              <a:rPr lang="en-US" sz="10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 </a:t>
            </a:r>
            <a:fld id="{93005692-73BE-493E-93AB-ECD6027A7652}" type="slidenum">
              <a:rPr lang="en-US" sz="10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 algn="ctr" defTabSz="914446">
                <a:defRPr/>
              </a:pPr>
              <a:t>3</a:t>
            </a:fld>
            <a:endParaRPr lang="en-US" sz="100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A8C0AC1-DD10-6463-CC54-62942CD4A92E}"/>
              </a:ext>
            </a:extLst>
          </p:cNvPr>
          <p:cNvGrpSpPr/>
          <p:nvPr/>
        </p:nvGrpSpPr>
        <p:grpSpPr>
          <a:xfrm>
            <a:off x="7860142" y="3224887"/>
            <a:ext cx="2980850" cy="2538789"/>
            <a:chOff x="6714067" y="818100"/>
            <a:chExt cx="4955485" cy="47350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4481AE-9B68-0C2C-3986-5B59646F9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29834"/>
            <a:stretch/>
          </p:blipFill>
          <p:spPr>
            <a:xfrm>
              <a:off x="6714067" y="818100"/>
              <a:ext cx="4955485" cy="473508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EE60DD0-E280-5EEB-DBA2-050B2AD4018D}"/>
                </a:ext>
              </a:extLst>
            </p:cNvPr>
            <p:cNvCxnSpPr/>
            <p:nvPr/>
          </p:nvCxnSpPr>
          <p:spPr>
            <a:xfrm flipH="1">
              <a:off x="9338734" y="1363759"/>
              <a:ext cx="296333" cy="186267"/>
            </a:xfrm>
            <a:prstGeom prst="straightConnector1">
              <a:avLst/>
            </a:prstGeom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FBD43E5-E482-B762-D145-E28247D74258}"/>
              </a:ext>
            </a:extLst>
          </p:cNvPr>
          <p:cNvSpPr txBox="1"/>
          <p:nvPr/>
        </p:nvSpPr>
        <p:spPr>
          <a:xfrm>
            <a:off x="7094034" y="5888115"/>
            <a:ext cx="4513066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CA" dirty="0"/>
              <a:t>IMPORTANCE OF METROLOGY IN R2R MANUFACTURING 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BEADDE86-0CDF-31E2-6B1D-52EDAEEC4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5A9EFF-C724-297D-E7A6-FAD4A62153FE}"/>
              </a:ext>
            </a:extLst>
          </p:cNvPr>
          <p:cNvSpPr txBox="1"/>
          <p:nvPr/>
        </p:nvSpPr>
        <p:spPr>
          <a:xfrm>
            <a:off x="290965" y="5223027"/>
            <a:ext cx="6248400" cy="925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en-CA" sz="18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Metrology is too computationally heavy or too slow</a:t>
            </a:r>
          </a:p>
          <a:p>
            <a:pPr marL="342900" indent="-342900"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en-US" sz="18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Also, too expensive</a:t>
            </a:r>
          </a:p>
        </p:txBody>
      </p:sp>
      <p:sp>
        <p:nvSpPr>
          <p:cNvPr id="15" name="PlaceHolder 1">
            <a:extLst>
              <a:ext uri="{FF2B5EF4-FFF2-40B4-BE49-F238E27FC236}">
                <a16:creationId xmlns:a16="http://schemas.microsoft.com/office/drawing/2014/main" id="{DAC2B08C-514C-F28F-4CA2-012359B9C206}"/>
              </a:ext>
            </a:extLst>
          </p:cNvPr>
          <p:cNvSpPr txBox="1">
            <a:spLocks/>
          </p:cNvSpPr>
          <p:nvPr/>
        </p:nvSpPr>
        <p:spPr>
          <a:xfrm>
            <a:off x="233889" y="4283651"/>
            <a:ext cx="5359660" cy="804804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5400" b="1" spc="49" dirty="0">
                <a:solidFill>
                  <a:schemeClr val="tx1">
                    <a:lumMod val="65000"/>
                    <a:lumOff val="35000"/>
                  </a:schemeClr>
                </a:solidFill>
                <a:latin typeface="Barlow Condensed"/>
              </a:rPr>
              <a:t>CHALLENGES </a:t>
            </a:r>
            <a:endParaRPr lang="en-US" sz="4800" spc="-1" dirty="0">
              <a:solidFill>
                <a:schemeClr val="tx1">
                  <a:lumMod val="65000"/>
                  <a:lumOff val="35000"/>
                </a:schemeClr>
              </a:solidFill>
              <a:latin typeface="Georgia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54260DC-9F17-6D30-C838-BEBB605B7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9209D5-4544-7D0E-EF32-B9B468794A51}"/>
              </a:ext>
            </a:extLst>
          </p:cNvPr>
          <p:cNvCxnSpPr/>
          <p:nvPr/>
        </p:nvCxnSpPr>
        <p:spPr>
          <a:xfrm>
            <a:off x="6951430" y="1701213"/>
            <a:ext cx="0" cy="38322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D6A6299-BF50-1B72-1AF9-A6FC5174EB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94"/>
          <a:stretch/>
        </p:blipFill>
        <p:spPr>
          <a:xfrm>
            <a:off x="8309312" y="414595"/>
            <a:ext cx="1563371" cy="15268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B2E96F4-68F6-F695-CE23-F47E75E04221}"/>
              </a:ext>
            </a:extLst>
          </p:cNvPr>
          <p:cNvSpPr/>
          <p:nvPr/>
        </p:nvSpPr>
        <p:spPr>
          <a:xfrm>
            <a:off x="7009995" y="414596"/>
            <a:ext cx="5092659" cy="2748072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D928A2-6E15-D72C-3B03-CD27EC8263C6}"/>
              </a:ext>
            </a:extLst>
          </p:cNvPr>
          <p:cNvSpPr/>
          <p:nvPr/>
        </p:nvSpPr>
        <p:spPr>
          <a:xfrm>
            <a:off x="7009995" y="3136216"/>
            <a:ext cx="5166071" cy="3028898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32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B0C00-BA42-007A-B41F-BA3A21FCC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96AAAA-1113-519C-84C1-CAF20BC6B1D6}"/>
              </a:ext>
            </a:extLst>
          </p:cNvPr>
          <p:cNvCxnSpPr/>
          <p:nvPr/>
        </p:nvCxnSpPr>
        <p:spPr>
          <a:xfrm>
            <a:off x="6405330" y="1803957"/>
            <a:ext cx="0" cy="38322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PlaceHolder 1">
            <a:extLst>
              <a:ext uri="{FF2B5EF4-FFF2-40B4-BE49-F238E27FC236}">
                <a16:creationId xmlns:a16="http://schemas.microsoft.com/office/drawing/2014/main" id="{DAC2B08C-514C-F28F-4CA2-012359B9C206}"/>
              </a:ext>
            </a:extLst>
          </p:cNvPr>
          <p:cNvSpPr txBox="1">
            <a:spLocks/>
          </p:cNvSpPr>
          <p:nvPr/>
        </p:nvSpPr>
        <p:spPr>
          <a:xfrm>
            <a:off x="226552" y="586920"/>
            <a:ext cx="10993897" cy="804804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6600" b="1" spc="49" dirty="0">
                <a:solidFill>
                  <a:srgbClr val="000000"/>
                </a:solidFill>
                <a:latin typeface="Barlow Condensed"/>
              </a:rPr>
              <a:t>STATE OF THE ART</a:t>
            </a:r>
            <a:endParaRPr lang="en-US" sz="6000" spc="-1" dirty="0">
              <a:latin typeface="Georgia"/>
            </a:endParaRPr>
          </a:p>
        </p:txBody>
      </p:sp>
      <p:sp>
        <p:nvSpPr>
          <p:cNvPr id="12" name="Slide Number Placeholder 18">
            <a:extLst>
              <a:ext uri="{FF2B5EF4-FFF2-40B4-BE49-F238E27FC236}">
                <a16:creationId xmlns:a16="http://schemas.microsoft.com/office/drawing/2014/main" id="{CEF74E0A-75EC-E46A-7858-4A840B184FCE}"/>
              </a:ext>
            </a:extLst>
          </p:cNvPr>
          <p:cNvSpPr txBox="1">
            <a:spLocks/>
          </p:cNvSpPr>
          <p:nvPr/>
        </p:nvSpPr>
        <p:spPr>
          <a:xfrm>
            <a:off x="5588000" y="6335310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46">
              <a:defRPr/>
            </a:pPr>
            <a:r>
              <a:rPr lang="en-US" sz="10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 </a:t>
            </a:r>
            <a:fld id="{93005692-73BE-493E-93AB-ECD6027A7652}" type="slidenum">
              <a:rPr lang="en-US" sz="10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 algn="ctr" defTabSz="914446">
                <a:defRPr/>
              </a:pPr>
              <a:t>4</a:t>
            </a:fld>
            <a:endParaRPr lang="en-US" sz="100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BD43E5-E482-B762-D145-E28247D74258}"/>
              </a:ext>
            </a:extLst>
          </p:cNvPr>
          <p:cNvSpPr txBox="1"/>
          <p:nvPr/>
        </p:nvSpPr>
        <p:spPr>
          <a:xfrm>
            <a:off x="767041" y="5926821"/>
            <a:ext cx="4415400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CA" dirty="0"/>
              <a:t>FOR 52NM ALD MOVING AT 1M/S AL</a:t>
            </a:r>
            <a:r>
              <a:rPr lang="en-CA" baseline="-25000" dirty="0"/>
              <a:t>2</a:t>
            </a:r>
            <a:r>
              <a:rPr lang="en-CA" dirty="0"/>
              <a:t>O</a:t>
            </a:r>
            <a:r>
              <a:rPr lang="en-CA" baseline="-25000" dirty="0"/>
              <a:t>3 </a:t>
            </a:r>
            <a:r>
              <a:rPr lang="en-CA" dirty="0"/>
              <a:t> (2014)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1CE3CDA-8D18-5732-EF98-9E505FD84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13" y="1939191"/>
            <a:ext cx="3709536" cy="1315920"/>
          </a:xfrm>
          <a:prstGeom prst="roundRect">
            <a:avLst>
              <a:gd name="adj" fmla="val 7615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89D996B8-1562-CC1C-4D3F-4AE82C4F2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17" y="3426459"/>
            <a:ext cx="3626895" cy="2440527"/>
          </a:xfrm>
          <a:prstGeom prst="roundRect">
            <a:avLst>
              <a:gd name="adj" fmla="val 2881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0464A543-30BE-0C1A-8482-1FFE85FB96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97"/>
          <a:stretch/>
        </p:blipFill>
        <p:spPr>
          <a:xfrm>
            <a:off x="8971030" y="4020130"/>
            <a:ext cx="2839856" cy="1773695"/>
          </a:xfrm>
          <a:prstGeom prst="roundRect">
            <a:avLst>
              <a:gd name="adj" fmla="val 779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9CB890-9EB3-FFA8-5591-52B7B21F68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5" b="12104"/>
          <a:stretch/>
        </p:blipFill>
        <p:spPr>
          <a:xfrm>
            <a:off x="8647145" y="1699001"/>
            <a:ext cx="2652282" cy="2271309"/>
          </a:xfrm>
          <a:prstGeom prst="roundRect">
            <a:avLst>
              <a:gd name="adj" fmla="val 500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0AF68F-CF53-5D10-EEDB-372D5DFC3250}"/>
              </a:ext>
            </a:extLst>
          </p:cNvPr>
          <p:cNvSpPr txBox="1"/>
          <p:nvPr/>
        </p:nvSpPr>
        <p:spPr>
          <a:xfrm>
            <a:off x="7937499" y="5866986"/>
            <a:ext cx="387338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CA" dirty="0"/>
              <a:t>25NM </a:t>
            </a:r>
            <a:r>
              <a:rPr lang="en-CA" dirty="0" err="1"/>
              <a:t>ALxO</a:t>
            </a:r>
            <a:r>
              <a:rPr lang="en-CA" dirty="0"/>
              <a:t> FILM ON SILICON, (ENRIC, 2021) </a:t>
            </a:r>
          </a:p>
        </p:txBody>
      </p:sp>
      <p:pic>
        <p:nvPicPr>
          <p:cNvPr id="24" name="Picture 2" descr="Image preview">
            <a:extLst>
              <a:ext uri="{FF2B5EF4-FFF2-40B4-BE49-F238E27FC236}">
                <a16:creationId xmlns:a16="http://schemas.microsoft.com/office/drawing/2014/main" id="{BC310C06-E19B-8ECC-43DB-9DB9D49C5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1"/>
          <a:stretch/>
        </p:blipFill>
        <p:spPr bwMode="auto">
          <a:xfrm>
            <a:off x="3838108" y="3948087"/>
            <a:ext cx="1579809" cy="1457106"/>
          </a:xfrm>
          <a:prstGeom prst="roundRect">
            <a:avLst>
              <a:gd name="adj" fmla="val 5981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ollage of images of different colors&#10;&#10;AI-generated content may be incorrect.">
            <a:extLst>
              <a:ext uri="{FF2B5EF4-FFF2-40B4-BE49-F238E27FC236}">
                <a16:creationId xmlns:a16="http://schemas.microsoft.com/office/drawing/2014/main" id="{14AE2567-33B4-1EE4-EC3B-F80C9BC331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2" t="3972" r="50631" b="62963"/>
          <a:stretch>
            <a:fillRect/>
          </a:stretch>
        </p:blipFill>
        <p:spPr>
          <a:xfrm>
            <a:off x="7047292" y="4195878"/>
            <a:ext cx="1872647" cy="1338948"/>
          </a:xfrm>
          <a:prstGeom prst="roundRect">
            <a:avLst>
              <a:gd name="adj" fmla="val 592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A93E0DB7-FF81-2ADA-C390-230C4591A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483" y="6401007"/>
            <a:ext cx="5226517" cy="250337"/>
          </a:xfrm>
        </p:spPr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DC3EE-57B2-3102-699E-0A3761ED5362}"/>
              </a:ext>
            </a:extLst>
          </p:cNvPr>
          <p:cNvSpPr txBox="1"/>
          <p:nvPr/>
        </p:nvSpPr>
        <p:spPr>
          <a:xfrm>
            <a:off x="1036080" y="1526958"/>
            <a:ext cx="3877322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CA" b="1" dirty="0"/>
              <a:t>POINT THIN FILM INSPECTION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201F0-5FEC-DD1E-2A7B-E0504E2AE947}"/>
              </a:ext>
            </a:extLst>
          </p:cNvPr>
          <p:cNvSpPr txBox="1"/>
          <p:nvPr/>
        </p:nvSpPr>
        <p:spPr>
          <a:xfrm>
            <a:off x="7947277" y="1354069"/>
            <a:ext cx="3069692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CA" b="1" dirty="0"/>
              <a:t>AREA MAPPING INSPECTION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82A3F0-F03F-944C-B278-CD01BE1324A7}"/>
              </a:ext>
            </a:extLst>
          </p:cNvPr>
          <p:cNvGrpSpPr/>
          <p:nvPr/>
        </p:nvGrpSpPr>
        <p:grpSpPr>
          <a:xfrm>
            <a:off x="226552" y="1280670"/>
            <a:ext cx="11830517" cy="4956045"/>
            <a:chOff x="226552" y="1280670"/>
            <a:chExt cx="11830517" cy="49560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0BCF4E-CCF6-672A-2F51-FB0E9E5CAC7C}"/>
                </a:ext>
              </a:extLst>
            </p:cNvPr>
            <p:cNvSpPr/>
            <p:nvPr/>
          </p:nvSpPr>
          <p:spPr>
            <a:xfrm>
              <a:off x="226552" y="1280670"/>
              <a:ext cx="11830517" cy="4956045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DBC096B-8A4D-225E-54BA-04035C887251}"/>
                </a:ext>
              </a:extLst>
            </p:cNvPr>
            <p:cNvSpPr txBox="1"/>
            <p:nvPr/>
          </p:nvSpPr>
          <p:spPr>
            <a:xfrm>
              <a:off x="4740654" y="1974542"/>
              <a:ext cx="3873386" cy="2149197"/>
            </a:xfrm>
            <a:prstGeom prst="roundRect">
              <a:avLst>
                <a:gd name="adj" fmla="val 988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latin typeface="Verdana" panose="020B0604030504040204" pitchFamily="34" charset="0"/>
                  <a:ea typeface="Verdana" panose="020B0604030504040204" pitchFamily="34" charset="0"/>
                </a:defRPr>
              </a:lvl1pPr>
            </a:lstStyle>
            <a:p>
              <a:r>
                <a:rPr lang="en-CA" sz="1800" dirty="0"/>
                <a:t>ALL USE </a:t>
              </a:r>
              <a:r>
                <a:rPr lang="en-CA" sz="1800" b="1" dirty="0"/>
                <a:t>FULL</a:t>
              </a:r>
            </a:p>
            <a:p>
              <a:r>
                <a:rPr lang="en-CA" sz="1800" dirty="0"/>
                <a:t> </a:t>
              </a:r>
              <a:r>
                <a:rPr lang="en-CA" sz="1800" b="1" dirty="0"/>
                <a:t>REFLECTANCE SPECTRA</a:t>
              </a:r>
            </a:p>
            <a:p>
              <a:r>
                <a:rPr lang="en-CA" sz="1800" b="1" dirty="0"/>
                <a:t>(HYPERSPECTRAL)</a:t>
              </a:r>
            </a:p>
            <a:p>
              <a:endParaRPr lang="en-CA" sz="1800" b="1" dirty="0"/>
            </a:p>
            <a:p>
              <a:r>
                <a:rPr lang="en-CA" sz="1800" dirty="0"/>
                <a:t>WHICH CAN BE </a:t>
              </a:r>
              <a:r>
                <a:rPr lang="en-CA" sz="1800" b="1" dirty="0"/>
                <a:t>COMPUTATIONALLY HEAVY</a:t>
              </a:r>
            </a:p>
            <a:p>
              <a:r>
                <a:rPr lang="en-CA" sz="1800" b="1" dirty="0"/>
                <a:t>and COSTLY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26D14-DFFC-2B86-0D7C-EC2C0153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31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B0C00-BA42-007A-B41F-BA3A21FCC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8">
            <a:extLst>
              <a:ext uri="{FF2B5EF4-FFF2-40B4-BE49-F238E27FC236}">
                <a16:creationId xmlns:a16="http://schemas.microsoft.com/office/drawing/2014/main" id="{CEF74E0A-75EC-E46A-7858-4A840B184FCE}"/>
              </a:ext>
            </a:extLst>
          </p:cNvPr>
          <p:cNvSpPr txBox="1">
            <a:spLocks/>
          </p:cNvSpPr>
          <p:nvPr/>
        </p:nvSpPr>
        <p:spPr>
          <a:xfrm>
            <a:off x="5588000" y="6335310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46">
              <a:defRPr/>
            </a:pPr>
            <a:r>
              <a:rPr lang="en-US" sz="10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 </a:t>
            </a:r>
            <a:fld id="{93005692-73BE-493E-93AB-ECD6027A7652}" type="slidenum">
              <a:rPr lang="en-US" sz="10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 algn="ctr" defTabSz="914446">
                <a:defRPr/>
              </a:pPr>
              <a:t>5</a:t>
            </a:fld>
            <a:endParaRPr lang="en-US" sz="100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Footer Placeholder 27">
            <a:extLst>
              <a:ext uri="{FF2B5EF4-FFF2-40B4-BE49-F238E27FC236}">
                <a16:creationId xmlns:a16="http://schemas.microsoft.com/office/drawing/2014/main" id="{4BCFEC0F-4C5A-7960-00A3-07426D746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6E7EFE-9306-A89D-2175-6A54C5B8CEDF}"/>
              </a:ext>
            </a:extLst>
          </p:cNvPr>
          <p:cNvGrpSpPr/>
          <p:nvPr/>
        </p:nvGrpSpPr>
        <p:grpSpPr>
          <a:xfrm>
            <a:off x="6096000" y="630649"/>
            <a:ext cx="6096000" cy="1546022"/>
            <a:chOff x="6096000" y="630649"/>
            <a:chExt cx="6096000" cy="1546022"/>
          </a:xfrm>
        </p:grpSpPr>
        <p:sp>
          <p:nvSpPr>
            <p:cNvPr id="25" name="PlaceHolder 1">
              <a:extLst>
                <a:ext uri="{FF2B5EF4-FFF2-40B4-BE49-F238E27FC236}">
                  <a16:creationId xmlns:a16="http://schemas.microsoft.com/office/drawing/2014/main" id="{8AC087F1-E1E3-AC99-19EA-BC212B8F8373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630649"/>
              <a:ext cx="5288606" cy="804804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5400" b="1" spc="49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Condensed"/>
                </a:rPr>
                <a:t>APPROACH </a:t>
              </a:r>
              <a:endParaRPr lang="en-US" sz="4800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/>
              </a:endParaRPr>
            </a:p>
          </p:txBody>
        </p:sp>
        <p:sp>
          <p:nvSpPr>
            <p:cNvPr id="26" name="PlaceHolder 2">
              <a:extLst>
                <a:ext uri="{FF2B5EF4-FFF2-40B4-BE49-F238E27FC236}">
                  <a16:creationId xmlns:a16="http://schemas.microsoft.com/office/drawing/2014/main" id="{DE0FF3C9-6AB5-9BA6-4B95-5CF36E1D529E}"/>
                </a:ext>
              </a:extLst>
            </p:cNvPr>
            <p:cNvSpPr txBox="1">
              <a:spLocks/>
            </p:cNvSpPr>
            <p:nvPr/>
          </p:nvSpPr>
          <p:spPr>
            <a:xfrm>
              <a:off x="6271210" y="1371866"/>
              <a:ext cx="5920790" cy="804805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t">
              <a:no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20000"/>
                </a:lnSpc>
                <a:spcBef>
                  <a:spcPts val="799"/>
                </a:spcBef>
                <a:spcAft>
                  <a:spcPts val="799"/>
                </a:spcAft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r>
                <a:rPr lang="en-US" sz="2000" spc="-1" dirty="0">
                  <a:solidFill>
                    <a:srgbClr val="000000"/>
                  </a:solidFill>
                  <a:latin typeface="Barlow" panose="00000500000000000000" pitchFamily="2" charset="0"/>
                  <a:ea typeface="Adobe Song Std L" panose="02020300000000000000" pitchFamily="18" charset="-128"/>
                </a:rPr>
                <a:t>Use multispectral/RGB cameras instead.</a:t>
              </a:r>
            </a:p>
            <a:p>
              <a:pPr>
                <a:lnSpc>
                  <a:spcPct val="120000"/>
                </a:lnSpc>
                <a:spcBef>
                  <a:spcPts val="799"/>
                </a:spcBef>
                <a:spcAft>
                  <a:spcPts val="799"/>
                </a:spcAft>
                <a:tabLst>
                  <a:tab pos="0" algn="l"/>
                </a:tabLst>
              </a:pPr>
              <a:endParaRPr lang="en-US" sz="20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endParaRPr>
            </a:p>
          </p:txBody>
        </p:sp>
      </p:grp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A72E1ED-6EE5-6465-4A6D-8B42BBD02916}"/>
              </a:ext>
            </a:extLst>
          </p:cNvPr>
          <p:cNvPicPr/>
          <p:nvPr/>
        </p:nvPicPr>
        <p:blipFill>
          <a:blip r:embed="rId3"/>
          <a:srcRect l="132" t="3211" r="2513" b="53803"/>
          <a:stretch/>
        </p:blipFill>
        <p:spPr>
          <a:xfrm>
            <a:off x="6324467" y="3901482"/>
            <a:ext cx="4831671" cy="1789443"/>
          </a:xfrm>
          <a:prstGeom prst="rect">
            <a:avLst/>
          </a:prstGeom>
          <a:ln w="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1EE60A-0195-E3CE-0E09-C7F84605AAE6}"/>
              </a:ext>
            </a:extLst>
          </p:cNvPr>
          <p:cNvSpPr txBox="1"/>
          <p:nvPr/>
        </p:nvSpPr>
        <p:spPr>
          <a:xfrm>
            <a:off x="6712507" y="5631062"/>
            <a:ext cx="4513066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CA" dirty="0"/>
              <a:t>ILLUSTRATION OF INDUSTRIAL THIN-FILM INSPECTION</a:t>
            </a:r>
          </a:p>
        </p:txBody>
      </p:sp>
      <p:pic>
        <p:nvPicPr>
          <p:cNvPr id="5" name="Picture 4" descr="RGB-NIR Drone Camera – Spectral Devices">
            <a:extLst>
              <a:ext uri="{FF2B5EF4-FFF2-40B4-BE49-F238E27FC236}">
                <a16:creationId xmlns:a16="http://schemas.microsoft.com/office/drawing/2014/main" id="{1415BBC5-C390-DF86-55AC-74178C1913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722" y="2418654"/>
            <a:ext cx="2034168" cy="203416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PlaceHolder 1">
            <a:extLst>
              <a:ext uri="{FF2B5EF4-FFF2-40B4-BE49-F238E27FC236}">
                <a16:creationId xmlns:a16="http://schemas.microsoft.com/office/drawing/2014/main" id="{BF371FAB-B9D1-B9C0-76B1-351926A72F64}"/>
              </a:ext>
            </a:extLst>
          </p:cNvPr>
          <p:cNvSpPr txBox="1">
            <a:spLocks/>
          </p:cNvSpPr>
          <p:nvPr/>
        </p:nvSpPr>
        <p:spPr>
          <a:xfrm>
            <a:off x="215380" y="618026"/>
            <a:ext cx="6878654" cy="804804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6600" b="1" spc="49" dirty="0">
                <a:latin typeface="Barlow Condensed"/>
              </a:rPr>
              <a:t>BACKGROUND</a:t>
            </a:r>
            <a:endParaRPr lang="en-US" sz="6000" spc="-1" dirty="0">
              <a:latin typeface="Georgia"/>
            </a:endParaRPr>
          </a:p>
        </p:txBody>
      </p:sp>
      <p:sp>
        <p:nvSpPr>
          <p:cNvPr id="14" name="PlaceHolder 2">
            <a:extLst>
              <a:ext uri="{FF2B5EF4-FFF2-40B4-BE49-F238E27FC236}">
                <a16:creationId xmlns:a16="http://schemas.microsoft.com/office/drawing/2014/main" id="{A456DA97-307D-E285-CBC4-BB81041D0C9F}"/>
              </a:ext>
            </a:extLst>
          </p:cNvPr>
          <p:cNvSpPr txBox="1">
            <a:spLocks/>
          </p:cNvSpPr>
          <p:nvPr/>
        </p:nvSpPr>
        <p:spPr>
          <a:xfrm>
            <a:off x="290966" y="1435453"/>
            <a:ext cx="5663904" cy="2345971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tabLst>
                <a:tab pos="0" algn="l"/>
              </a:tabLst>
            </a:pPr>
            <a:r>
              <a:rPr lang="en-US" sz="20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	</a:t>
            </a:r>
            <a:r>
              <a:rPr lang="en-CA" sz="20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Multispectral and RGB Cameras have </a:t>
            </a:r>
            <a:r>
              <a:rPr lang="en-CA" sz="2000" b="1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less spectral resolution</a:t>
            </a:r>
          </a:p>
          <a:p>
            <a:pPr marL="342900" indent="-342900"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Each pixel adds spectral/color data</a:t>
            </a:r>
          </a:p>
          <a:p>
            <a:pPr marL="342900" indent="-342900"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CA" sz="2000" b="1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3 channels for RGB, ~1000 for Hyperspectral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585FB4-9C70-9002-AC4D-61F367F4424D}"/>
              </a:ext>
            </a:extLst>
          </p:cNvPr>
          <p:cNvSpPr txBox="1"/>
          <p:nvPr/>
        </p:nvSpPr>
        <p:spPr>
          <a:xfrm>
            <a:off x="369480" y="5654824"/>
            <a:ext cx="5459819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CA" dirty="0"/>
              <a:t>REDUCED SPECTRAL RESOLUTION WITH HYPERSPECTRAL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7916E35-B8B7-EF9F-A7FF-6EC53199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06304B2-5AF7-7776-951E-241BE76B201F}"/>
              </a:ext>
            </a:extLst>
          </p:cNvPr>
          <p:cNvCxnSpPr>
            <a:cxnSpLocks/>
          </p:cNvCxnSpPr>
          <p:nvPr/>
        </p:nvCxnSpPr>
        <p:spPr>
          <a:xfrm>
            <a:off x="6076874" y="1512893"/>
            <a:ext cx="0" cy="42566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16C732-B4F0-95B1-6ED0-02D17CAC9C1A}"/>
              </a:ext>
            </a:extLst>
          </p:cNvPr>
          <p:cNvGrpSpPr/>
          <p:nvPr/>
        </p:nvGrpSpPr>
        <p:grpSpPr>
          <a:xfrm>
            <a:off x="480755" y="3781424"/>
            <a:ext cx="5459820" cy="1841467"/>
            <a:chOff x="369480" y="3544790"/>
            <a:chExt cx="5995475" cy="2096378"/>
          </a:xfrm>
        </p:grpSpPr>
        <p:pic>
          <p:nvPicPr>
            <p:cNvPr id="18" name="drawing">
              <a:extLst>
                <a:ext uri="{FF2B5EF4-FFF2-40B4-BE49-F238E27FC236}">
                  <a16:creationId xmlns:a16="http://schemas.microsoft.com/office/drawing/2014/main" id="{D8C7F160-16B7-01C7-6927-154C610513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6"/>
            <a:stretch/>
          </p:blipFill>
          <p:spPr>
            <a:xfrm>
              <a:off x="369480" y="4025900"/>
              <a:ext cx="5585389" cy="1615268"/>
            </a:xfrm>
            <a:prstGeom prst="rect">
              <a:avLst/>
            </a:prstGeom>
          </p:spPr>
        </p:pic>
        <p:pic>
          <p:nvPicPr>
            <p:cNvPr id="6" name="drawing">
              <a:extLst>
                <a:ext uri="{FF2B5EF4-FFF2-40B4-BE49-F238E27FC236}">
                  <a16:creationId xmlns:a16="http://schemas.microsoft.com/office/drawing/2014/main" id="{9B6FDCD2-7C95-9B0D-01A7-DE1A29515C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999" t="3994" r="61908" b="28618"/>
            <a:stretch/>
          </p:blipFill>
          <p:spPr>
            <a:xfrm>
              <a:off x="5619484" y="3684346"/>
              <a:ext cx="745471" cy="1220484"/>
            </a:xfrm>
            <a:prstGeom prst="rect">
              <a:avLst/>
            </a:prstGeom>
          </p:spPr>
        </p:pic>
        <p:pic>
          <p:nvPicPr>
            <p:cNvPr id="9" name="drawing">
              <a:extLst>
                <a:ext uri="{FF2B5EF4-FFF2-40B4-BE49-F238E27FC236}">
                  <a16:creationId xmlns:a16="http://schemas.microsoft.com/office/drawing/2014/main" id="{47D4FD19-62AF-AF2B-1289-F7972AE4F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1823" t="4622" r="9084" b="30299"/>
            <a:stretch/>
          </p:blipFill>
          <p:spPr>
            <a:xfrm>
              <a:off x="1497589" y="3544790"/>
              <a:ext cx="745472" cy="1178663"/>
            </a:xfrm>
            <a:prstGeom prst="rect">
              <a:avLst/>
            </a:prstGeom>
          </p:spPr>
        </p:pic>
      </p:grpSp>
      <p:sp>
        <p:nvSpPr>
          <p:cNvPr id="17" name="PlaceHolder 2">
            <a:extLst>
              <a:ext uri="{FF2B5EF4-FFF2-40B4-BE49-F238E27FC236}">
                <a16:creationId xmlns:a16="http://schemas.microsoft.com/office/drawing/2014/main" id="{66EFC595-985C-309B-D69E-68F185AFD4B1}"/>
              </a:ext>
            </a:extLst>
          </p:cNvPr>
          <p:cNvSpPr txBox="1">
            <a:spLocks/>
          </p:cNvSpPr>
          <p:nvPr/>
        </p:nvSpPr>
        <p:spPr>
          <a:xfrm>
            <a:off x="8562461" y="1980343"/>
            <a:ext cx="3232271" cy="153844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t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Less computation = Fast!         </a:t>
            </a:r>
            <a:r>
              <a:rPr lang="en-US" sz="1600" b="1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(3 Channels vs 1000 Channels)  </a:t>
            </a:r>
          </a:p>
          <a:p>
            <a:pPr marL="342900" indent="-342900"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Less expensive!                    </a:t>
            </a:r>
            <a:r>
              <a:rPr lang="en-US" sz="1600" b="1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($300 vs $100,000)  </a:t>
            </a:r>
          </a:p>
          <a:p>
            <a:pPr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  <a:latin typeface="Barlow" panose="00000500000000000000" pitchFamily="2" charset="0"/>
              <a:ea typeface="Adobe Song Std L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872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6FA2AD-DC1C-D5C4-16E3-65E69E0A2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1E4318D5-F24F-7A82-95B3-8DB479776828}"/>
              </a:ext>
            </a:extLst>
          </p:cNvPr>
          <p:cNvSpPr txBox="1">
            <a:spLocks/>
          </p:cNvSpPr>
          <p:nvPr/>
        </p:nvSpPr>
        <p:spPr>
          <a:xfrm>
            <a:off x="259882" y="656459"/>
            <a:ext cx="10709796" cy="804804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6600" b="1" spc="49" dirty="0">
                <a:latin typeface="Barlow Condensed"/>
              </a:rPr>
              <a:t>APPROACH – GANTRY DESIGN </a:t>
            </a:r>
            <a:endParaRPr lang="en-US" sz="6000" spc="-1" dirty="0">
              <a:latin typeface="Georgi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EB69B-F657-4518-DBB7-2D1ABEDC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540B9495-D344-A802-7FC8-F45B03C992E9}"/>
              </a:ext>
            </a:extLst>
          </p:cNvPr>
          <p:cNvSpPr txBox="1">
            <a:spLocks/>
          </p:cNvSpPr>
          <p:nvPr/>
        </p:nvSpPr>
        <p:spPr>
          <a:xfrm>
            <a:off x="217308" y="1572126"/>
            <a:ext cx="5053327" cy="1993008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Prusa 3D MK3s was adapted to create an operational gantry</a:t>
            </a:r>
          </a:p>
          <a:p>
            <a:pPr marL="342900" indent="-342900"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A rig was designed and built to attach camera and spectrometer to the gantry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0AE2E7-7F02-F5FA-53BE-F1D43FE9B295}"/>
              </a:ext>
            </a:extLst>
          </p:cNvPr>
          <p:cNvCxnSpPr/>
          <p:nvPr/>
        </p:nvCxnSpPr>
        <p:spPr>
          <a:xfrm>
            <a:off x="5939747" y="1892312"/>
            <a:ext cx="0" cy="38322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 descr="A metal piece of wood&#10;&#10;AI-generated content may be incorrect.">
            <a:extLst>
              <a:ext uri="{FF2B5EF4-FFF2-40B4-BE49-F238E27FC236}">
                <a16:creationId xmlns:a16="http://schemas.microsoft.com/office/drawing/2014/main" id="{F7DA3784-E419-F8F4-A8B0-F26051F8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521" y="3503614"/>
            <a:ext cx="2271615" cy="2295525"/>
          </a:xfrm>
          <a:prstGeom prst="rect">
            <a:avLst/>
          </a:prstGeom>
        </p:spPr>
      </p:pic>
      <p:pic>
        <p:nvPicPr>
          <p:cNvPr id="10" name="Picture 9" descr="A grey metal piece with a hole&#10;&#10;AI-generated content may be incorrect.">
            <a:extLst>
              <a:ext uri="{FF2B5EF4-FFF2-40B4-BE49-F238E27FC236}">
                <a16:creationId xmlns:a16="http://schemas.microsoft.com/office/drawing/2014/main" id="{78F2C91A-A22C-2547-2993-39F6855CC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00" y="3429000"/>
            <a:ext cx="1905745" cy="2295525"/>
          </a:xfrm>
          <a:prstGeom prst="rect">
            <a:avLst/>
          </a:prstGeom>
        </p:spPr>
      </p:pic>
      <p:pic>
        <p:nvPicPr>
          <p:cNvPr id="12" name="Picture 11" descr="A close-up of a machine&#10;&#10;Description automatically generated">
            <a:extLst>
              <a:ext uri="{FF2B5EF4-FFF2-40B4-BE49-F238E27FC236}">
                <a16:creationId xmlns:a16="http://schemas.microsoft.com/office/drawing/2014/main" id="{532CEFAB-69D5-1B1A-87D9-54B2EFD9FF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2" b="17245"/>
          <a:stretch/>
        </p:blipFill>
        <p:spPr>
          <a:xfrm>
            <a:off x="6921367" y="1710488"/>
            <a:ext cx="3627340" cy="37473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182021-E619-827B-A7F7-8E66E8DDC09B}"/>
              </a:ext>
            </a:extLst>
          </p:cNvPr>
          <p:cNvSpPr txBox="1"/>
          <p:nvPr/>
        </p:nvSpPr>
        <p:spPr>
          <a:xfrm>
            <a:off x="369480" y="5654824"/>
            <a:ext cx="5459819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CA" dirty="0"/>
              <a:t>3D CAD OF CAMERA AND SPECTROMETER JIG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9E87BC-3CAB-3FBD-BDBD-4C4551F0569D}"/>
              </a:ext>
            </a:extLst>
          </p:cNvPr>
          <p:cNvSpPr txBox="1"/>
          <p:nvPr/>
        </p:nvSpPr>
        <p:spPr>
          <a:xfrm>
            <a:off x="6252254" y="5654823"/>
            <a:ext cx="53035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CA" dirty="0"/>
              <a:t>PICTURE OF ASSEMBLED SYSTEM</a:t>
            </a:r>
          </a:p>
        </p:txBody>
      </p:sp>
    </p:spTree>
    <p:extLst>
      <p:ext uri="{BB962C8B-B14F-4D97-AF65-F5344CB8AC3E}">
        <p14:creationId xmlns:p14="http://schemas.microsoft.com/office/powerpoint/2010/main" val="90183218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6FA2AD-DC1C-D5C4-16E3-65E69E0A2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1E4318D5-F24F-7A82-95B3-8DB479776828}"/>
              </a:ext>
            </a:extLst>
          </p:cNvPr>
          <p:cNvSpPr txBox="1">
            <a:spLocks/>
          </p:cNvSpPr>
          <p:nvPr/>
        </p:nvSpPr>
        <p:spPr>
          <a:xfrm>
            <a:off x="259882" y="732326"/>
            <a:ext cx="10709796" cy="804804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6600" b="1" spc="49" dirty="0">
                <a:latin typeface="Barlow Condensed"/>
              </a:rPr>
              <a:t>APPROACH - USER INTERFACE</a:t>
            </a:r>
            <a:endParaRPr lang="en-US" sz="6000" spc="-1" dirty="0">
              <a:latin typeface="Georgi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EFC1BC-5A7D-BE8C-1F5E-654284FC8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19D504C0-9F8B-B33C-2A18-3D001D59341F}"/>
              </a:ext>
            </a:extLst>
          </p:cNvPr>
          <p:cNvSpPr txBox="1">
            <a:spLocks/>
          </p:cNvSpPr>
          <p:nvPr/>
        </p:nvSpPr>
        <p:spPr>
          <a:xfrm>
            <a:off x="433146" y="1708971"/>
            <a:ext cx="4488256" cy="1427928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A user interface was built to turn user instruction into machine procedure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79251B8-9FD9-73F9-1970-D81D4AE6760A}"/>
              </a:ext>
            </a:extLst>
          </p:cNvPr>
          <p:cNvSpPr/>
          <p:nvPr/>
        </p:nvSpPr>
        <p:spPr>
          <a:xfrm>
            <a:off x="4624929" y="3617472"/>
            <a:ext cx="592947" cy="4623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86C63A-A070-1812-04D2-420D32BD8E6F}"/>
              </a:ext>
            </a:extLst>
          </p:cNvPr>
          <p:cNvGrpSpPr/>
          <p:nvPr/>
        </p:nvGrpSpPr>
        <p:grpSpPr>
          <a:xfrm>
            <a:off x="850891" y="3127375"/>
            <a:ext cx="3432481" cy="2623375"/>
            <a:chOff x="622984" y="2890014"/>
            <a:chExt cx="3432481" cy="262337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C2C99CC-EFD0-8865-0B47-F021982B01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984" y="2890014"/>
              <a:ext cx="3432481" cy="2031833"/>
            </a:xfrm>
            <a:prstGeom prst="rect">
              <a:avLst/>
            </a:prstGeom>
            <a:noFill/>
            <a:effectLst>
              <a:outerShdw blurRad="50800" dist="1143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32400E-86B5-D1D0-5F5C-21B76C4C284C}"/>
                </a:ext>
              </a:extLst>
            </p:cNvPr>
            <p:cNvSpPr txBox="1"/>
            <p:nvPr/>
          </p:nvSpPr>
          <p:spPr>
            <a:xfrm>
              <a:off x="729405" y="5236390"/>
              <a:ext cx="3232996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latin typeface="Verdana" panose="020B0604030504040204" pitchFamily="34" charset="0"/>
                  <a:ea typeface="Verdana" panose="020B0604030504040204" pitchFamily="34" charset="0"/>
                </a:defRPr>
              </a:lvl1pPr>
            </a:lstStyle>
            <a:p>
              <a:r>
                <a:rPr lang="en-CA" dirty="0"/>
                <a:t>USER INTERFACE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6E6DB1-049F-7314-2A04-6682412CF862}"/>
              </a:ext>
            </a:extLst>
          </p:cNvPr>
          <p:cNvGrpSpPr/>
          <p:nvPr/>
        </p:nvGrpSpPr>
        <p:grpSpPr>
          <a:xfrm>
            <a:off x="5607649" y="3998305"/>
            <a:ext cx="2851460" cy="1475446"/>
            <a:chOff x="6737510" y="3941899"/>
            <a:chExt cx="2851460" cy="147544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318B68-FB90-6158-555A-13F270A03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6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37510" y="3941899"/>
              <a:ext cx="2306727" cy="1475446"/>
            </a:xfrm>
            <a:prstGeom prst="rect">
              <a:avLst/>
            </a:prstGeom>
            <a:effectLst>
              <a:outerShdw blurRad="50800" dist="1016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9E1615-823A-9F33-D105-20C80D80E788}"/>
                </a:ext>
              </a:extLst>
            </p:cNvPr>
            <p:cNvSpPr txBox="1"/>
            <p:nvPr/>
          </p:nvSpPr>
          <p:spPr>
            <a:xfrm>
              <a:off x="8281415" y="4215043"/>
              <a:ext cx="1307555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latin typeface="Verdana" panose="020B0604030504040204" pitchFamily="34" charset="0"/>
                  <a:ea typeface="Verdana" panose="020B0604030504040204" pitchFamily="34" charset="0"/>
                </a:defRPr>
              </a:lvl1pPr>
            </a:lstStyle>
            <a:p>
              <a:r>
                <a:rPr lang="en-CA" dirty="0"/>
                <a:t>PATH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B2F7B-B42F-16DC-EEB2-7C162693814D}"/>
              </a:ext>
            </a:extLst>
          </p:cNvPr>
          <p:cNvGrpSpPr/>
          <p:nvPr/>
        </p:nvGrpSpPr>
        <p:grpSpPr>
          <a:xfrm>
            <a:off x="5816585" y="2131624"/>
            <a:ext cx="2092045" cy="1665663"/>
            <a:chOff x="5978768" y="2047734"/>
            <a:chExt cx="2092045" cy="16656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AFC4838-96DE-D1EE-F5B7-1B0606D76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8768" y="2047734"/>
              <a:ext cx="1601186" cy="1665663"/>
            </a:xfrm>
            <a:prstGeom prst="rect">
              <a:avLst/>
            </a:prstGeom>
            <a:noFill/>
            <a:effectLst>
              <a:outerShdw blurRad="50800" dist="1016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789DAC-9AAB-F10E-A1B8-27BFAB428A17}"/>
                </a:ext>
              </a:extLst>
            </p:cNvPr>
            <p:cNvSpPr txBox="1"/>
            <p:nvPr/>
          </p:nvSpPr>
          <p:spPr>
            <a:xfrm>
              <a:off x="6938488" y="2776010"/>
              <a:ext cx="1132325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latin typeface="Verdana" panose="020B0604030504040204" pitchFamily="34" charset="0"/>
                  <a:ea typeface="Verdana" panose="020B0604030504040204" pitchFamily="34" charset="0"/>
                </a:defRPr>
              </a:lvl1pPr>
            </a:lstStyle>
            <a:p>
              <a:r>
                <a:rPr lang="en-CA" dirty="0"/>
                <a:t>G-CODE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686EF1-D1B4-8AAE-7E9A-2CC4288FA28C}"/>
              </a:ext>
            </a:extLst>
          </p:cNvPr>
          <p:cNvGrpSpPr/>
          <p:nvPr/>
        </p:nvGrpSpPr>
        <p:grpSpPr>
          <a:xfrm>
            <a:off x="8893951" y="1995154"/>
            <a:ext cx="2975045" cy="1853487"/>
            <a:chOff x="8739563" y="1369147"/>
            <a:chExt cx="2975045" cy="185348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DDBA2BE-D119-F070-BF48-2DE5630572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46" r="64955" b="40605"/>
            <a:stretch/>
          </p:blipFill>
          <p:spPr bwMode="auto">
            <a:xfrm>
              <a:off x="8739563" y="1369147"/>
              <a:ext cx="1881180" cy="1853487"/>
            </a:xfrm>
            <a:prstGeom prst="rect">
              <a:avLst/>
            </a:prstGeom>
            <a:noFill/>
            <a:effectLst>
              <a:outerShdw blurRad="50800" dist="1016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9E7807-74F0-7657-1466-85D9096404BF}"/>
                </a:ext>
              </a:extLst>
            </p:cNvPr>
            <p:cNvSpPr txBox="1"/>
            <p:nvPr/>
          </p:nvSpPr>
          <p:spPr>
            <a:xfrm>
              <a:off x="10219960" y="2061450"/>
              <a:ext cx="1494648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latin typeface="Verdana" panose="020B0604030504040204" pitchFamily="34" charset="0"/>
                  <a:ea typeface="Verdana" panose="020B0604030504040204" pitchFamily="34" charset="0"/>
                </a:defRPr>
              </a:lvl1pPr>
            </a:lstStyle>
            <a:p>
              <a:r>
                <a:rPr lang="en-CA" dirty="0"/>
                <a:t>PRONTERFACE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790CB4-9313-E929-3D61-BB4404B797AD}"/>
              </a:ext>
            </a:extLst>
          </p:cNvPr>
          <p:cNvGrpSpPr/>
          <p:nvPr/>
        </p:nvGrpSpPr>
        <p:grpSpPr>
          <a:xfrm>
            <a:off x="9003842" y="4114783"/>
            <a:ext cx="2975045" cy="1853487"/>
            <a:chOff x="8739563" y="1369147"/>
            <a:chExt cx="2975045" cy="1853487"/>
          </a:xfrm>
        </p:grpSpPr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8F371C57-6563-9D41-81AC-64063633C6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72" t="4944" r="512" b="60312"/>
            <a:stretch/>
          </p:blipFill>
          <p:spPr bwMode="auto">
            <a:xfrm>
              <a:off x="8739563" y="1369147"/>
              <a:ext cx="1881180" cy="1853487"/>
            </a:xfrm>
            <a:prstGeom prst="rect">
              <a:avLst/>
            </a:prstGeom>
            <a:noFill/>
            <a:effectLst>
              <a:outerShdw blurRad="50800" dist="1016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62BF2C-48BC-8DDF-3906-16F3EA0570F3}"/>
                </a:ext>
              </a:extLst>
            </p:cNvPr>
            <p:cNvSpPr txBox="1"/>
            <p:nvPr/>
          </p:nvSpPr>
          <p:spPr>
            <a:xfrm>
              <a:off x="10219960" y="2061450"/>
              <a:ext cx="1494648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latin typeface="Verdana" panose="020B0604030504040204" pitchFamily="34" charset="0"/>
                  <a:ea typeface="Verdana" panose="020B0604030504040204" pitchFamily="34" charset="0"/>
                </a:defRPr>
              </a:lvl1pPr>
            </a:lstStyle>
            <a:p>
              <a:r>
                <a:rPr lang="en-CA" dirty="0"/>
                <a:t>MACHINE CODE</a:t>
              </a:r>
            </a:p>
          </p:txBody>
        </p:sp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1E2FAC0-E832-B4B2-D4F4-CD198E511FF8}"/>
              </a:ext>
            </a:extLst>
          </p:cNvPr>
          <p:cNvSpPr/>
          <p:nvPr/>
        </p:nvSpPr>
        <p:spPr>
          <a:xfrm>
            <a:off x="8109771" y="3617471"/>
            <a:ext cx="592947" cy="4623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66043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B0C00-BA42-007A-B41F-BA3A21FCC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>
            <a:extLst>
              <a:ext uri="{FF2B5EF4-FFF2-40B4-BE49-F238E27FC236}">
                <a16:creationId xmlns:a16="http://schemas.microsoft.com/office/drawing/2014/main" id="{DAC2B08C-514C-F28F-4CA2-012359B9C206}"/>
              </a:ext>
            </a:extLst>
          </p:cNvPr>
          <p:cNvSpPr txBox="1">
            <a:spLocks/>
          </p:cNvSpPr>
          <p:nvPr/>
        </p:nvSpPr>
        <p:spPr>
          <a:xfrm>
            <a:off x="387350" y="618026"/>
            <a:ext cx="9902256" cy="740874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6600" b="1" spc="49" dirty="0">
                <a:latin typeface="Barlow Condensed"/>
              </a:rPr>
              <a:t>STICKY NOTE TEST! </a:t>
            </a:r>
            <a:endParaRPr lang="en-US" sz="6000" spc="-1" dirty="0">
              <a:latin typeface="Georgia"/>
            </a:endParaRPr>
          </a:p>
        </p:txBody>
      </p:sp>
      <p:sp>
        <p:nvSpPr>
          <p:cNvPr id="12" name="Slide Number Placeholder 18">
            <a:extLst>
              <a:ext uri="{FF2B5EF4-FFF2-40B4-BE49-F238E27FC236}">
                <a16:creationId xmlns:a16="http://schemas.microsoft.com/office/drawing/2014/main" id="{CEF74E0A-75EC-E46A-7858-4A840B184FCE}"/>
              </a:ext>
            </a:extLst>
          </p:cNvPr>
          <p:cNvSpPr txBox="1">
            <a:spLocks/>
          </p:cNvSpPr>
          <p:nvPr/>
        </p:nvSpPr>
        <p:spPr>
          <a:xfrm>
            <a:off x="5588000" y="6335310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46">
              <a:defRPr/>
            </a:pPr>
            <a:r>
              <a:rPr lang="en-US" sz="10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 </a:t>
            </a:r>
            <a:fld id="{93005692-73BE-493E-93AB-ECD6027A7652}" type="slidenum">
              <a:rPr lang="en-US" sz="10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 algn="ctr" defTabSz="914446">
                <a:defRPr/>
              </a:pPr>
              <a:t>8</a:t>
            </a:fld>
            <a:endParaRPr lang="en-US" sz="100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BEADDE86-0CDF-31E2-6B1D-52EDAEEC4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511255CF-4FD9-90B9-B923-1002AEDBC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3122C1FB-B500-B33A-654F-162A317F4780}"/>
              </a:ext>
            </a:extLst>
          </p:cNvPr>
          <p:cNvSpPr txBox="1">
            <a:spLocks/>
          </p:cNvSpPr>
          <p:nvPr/>
        </p:nvSpPr>
        <p:spPr>
          <a:xfrm>
            <a:off x="8562462" y="1571946"/>
            <a:ext cx="3153288" cy="185705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t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Simultaneously capture full spectrum and 3-channel spectrum </a:t>
            </a:r>
          </a:p>
          <a:p>
            <a:pPr marL="342900" indent="-342900"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Can analyze spectra to extract thickness</a:t>
            </a:r>
          </a:p>
          <a:p>
            <a:pPr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  <a:latin typeface="Barlow" panose="00000500000000000000" pitchFamily="2" charset="0"/>
              <a:ea typeface="Adobe Song Std L" panose="02020300000000000000" pitchFamily="18" charset="-128"/>
            </a:endParaRP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22141F9E-13C6-F6CD-3F9D-3294EA6395F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" b="156"/>
          <a:stretch/>
        </p:blipFill>
        <p:spPr>
          <a:xfrm>
            <a:off x="387350" y="1571946"/>
            <a:ext cx="7782883" cy="43973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53913E-D7F8-009E-8D94-6EC185AE0F32}"/>
              </a:ext>
            </a:extLst>
          </p:cNvPr>
          <p:cNvSpPr txBox="1"/>
          <p:nvPr/>
        </p:nvSpPr>
        <p:spPr>
          <a:xfrm>
            <a:off x="4602822" y="6013797"/>
            <a:ext cx="3567411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CA" sz="1400" kern="1200" spc="-1" dirty="0">
                <a:solidFill>
                  <a:srgbClr val="000000"/>
                </a:solidFill>
                <a:effectLst/>
                <a:latin typeface="Barlow" panose="00000500000000000000" pitchFamily="2" charset="0"/>
                <a:ea typeface="Adobe Song Std L" panose="02020300000000000000"/>
                <a:cs typeface="+mn-cs"/>
              </a:rPr>
              <a:t>CAPTURE OF STICKY NOTE ARRAY</a:t>
            </a:r>
            <a:endParaRPr lang="en-CA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8235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B0C00-BA42-007A-B41F-BA3A21FCC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>
            <a:extLst>
              <a:ext uri="{FF2B5EF4-FFF2-40B4-BE49-F238E27FC236}">
                <a16:creationId xmlns:a16="http://schemas.microsoft.com/office/drawing/2014/main" id="{DAC2B08C-514C-F28F-4CA2-012359B9C206}"/>
              </a:ext>
            </a:extLst>
          </p:cNvPr>
          <p:cNvSpPr txBox="1">
            <a:spLocks/>
          </p:cNvSpPr>
          <p:nvPr/>
        </p:nvSpPr>
        <p:spPr>
          <a:xfrm>
            <a:off x="215379" y="618026"/>
            <a:ext cx="10074227" cy="804804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6600" b="1" spc="49" dirty="0">
                <a:latin typeface="Barlow Condensed"/>
              </a:rPr>
              <a:t>SAMPLE TEST!  </a:t>
            </a:r>
            <a:endParaRPr lang="en-US" sz="6000" spc="-1" dirty="0">
              <a:latin typeface="Georgia"/>
            </a:endParaRPr>
          </a:p>
        </p:txBody>
      </p:sp>
      <p:sp>
        <p:nvSpPr>
          <p:cNvPr id="12" name="Slide Number Placeholder 18">
            <a:extLst>
              <a:ext uri="{FF2B5EF4-FFF2-40B4-BE49-F238E27FC236}">
                <a16:creationId xmlns:a16="http://schemas.microsoft.com/office/drawing/2014/main" id="{CEF74E0A-75EC-E46A-7858-4A840B184FCE}"/>
              </a:ext>
            </a:extLst>
          </p:cNvPr>
          <p:cNvSpPr txBox="1">
            <a:spLocks/>
          </p:cNvSpPr>
          <p:nvPr/>
        </p:nvSpPr>
        <p:spPr>
          <a:xfrm>
            <a:off x="5588000" y="6335310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46">
              <a:defRPr/>
            </a:pPr>
            <a:r>
              <a:rPr lang="en-US" sz="10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 </a:t>
            </a:r>
            <a:fld id="{93005692-73BE-493E-93AB-ECD6027A7652}" type="slidenum">
              <a:rPr lang="en-US" sz="10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 algn="ctr" defTabSz="914446">
                <a:defRPr/>
              </a:pPr>
              <a:t>9</a:t>
            </a:fld>
            <a:endParaRPr lang="en-US" sz="100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BEADDE86-0CDF-31E2-6B1D-52EDAEEC4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 LOW-COST, RECONFIGURABLE THIN-FILM INSPECTION SYSTEM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511255CF-4FD9-90B9-B923-1002AEDBC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3122C1FB-B500-B33A-654F-162A317F4780}"/>
              </a:ext>
            </a:extLst>
          </p:cNvPr>
          <p:cNvSpPr txBox="1">
            <a:spLocks/>
          </p:cNvSpPr>
          <p:nvPr/>
        </p:nvSpPr>
        <p:spPr>
          <a:xfrm>
            <a:off x="8562462" y="1571946"/>
            <a:ext cx="3153288" cy="185705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t">
            <a:no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Simultaneously capture full spectrum and 3-channel spectrum </a:t>
            </a:r>
          </a:p>
          <a:p>
            <a:pPr marL="342900" indent="-342900"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Can analyze spectra to extract thickness</a:t>
            </a:r>
          </a:p>
          <a:p>
            <a:pPr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  <a:latin typeface="Barlow" panose="00000500000000000000" pitchFamily="2" charset="0"/>
              <a:ea typeface="Adobe Song Std L" panose="02020300000000000000" pitchFamily="18" charset="-128"/>
            </a:endParaRPr>
          </a:p>
        </p:txBody>
      </p:sp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D6C4C8EE-7E2A-BE39-BE0E-8BD1C4FD211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250" y="1571946"/>
            <a:ext cx="7688904" cy="4323255"/>
          </a:xfrm>
          <a:prstGeom prst="rect">
            <a:avLst/>
          </a:prstGeom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79E1E8-B782-C4F1-7DE3-646621329DC8}"/>
              </a:ext>
            </a:extLst>
          </p:cNvPr>
          <p:cNvSpPr txBox="1"/>
          <p:nvPr/>
        </p:nvSpPr>
        <p:spPr>
          <a:xfrm>
            <a:off x="4254501" y="5990645"/>
            <a:ext cx="3910654" cy="3221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>
              <a:lnSpc>
                <a:spcPct val="120000"/>
              </a:lnSpc>
              <a:spcBef>
                <a:spcPts val="799"/>
              </a:spcBef>
              <a:spcAft>
                <a:spcPts val="799"/>
              </a:spcAft>
              <a:tabLst>
                <a:tab pos="0" algn="l"/>
              </a:tabLst>
            </a:pPr>
            <a:r>
              <a:rPr lang="en-CA" sz="1400" spc="-1" dirty="0">
                <a:solidFill>
                  <a:srgbClr val="000000"/>
                </a:solidFill>
                <a:latin typeface="Barlow" panose="00000500000000000000" pitchFamily="2" charset="0"/>
                <a:ea typeface="Adobe Song Std L" panose="02020300000000000000" pitchFamily="18" charset="-128"/>
              </a:rPr>
              <a:t>CAPTURE OF SILICON WAFER AND PLA SHEET </a:t>
            </a:r>
          </a:p>
        </p:txBody>
      </p:sp>
    </p:spTree>
    <p:extLst>
      <p:ext uri="{BB962C8B-B14F-4D97-AF65-F5344CB8AC3E}">
        <p14:creationId xmlns:p14="http://schemas.microsoft.com/office/powerpoint/2010/main" val="50007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UofWaterloo_WhiteBkgrd">
  <a:themeElements>
    <a:clrScheme name="UWaterloo Engineering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B45DCB"/>
      </a:accent1>
      <a:accent2>
        <a:srgbClr val="0C0C0C"/>
      </a:accent2>
      <a:accent3>
        <a:srgbClr val="865DA4"/>
      </a:accent3>
      <a:accent4>
        <a:srgbClr val="C2A8F0"/>
      </a:accent4>
      <a:accent5>
        <a:srgbClr val="5D0096"/>
      </a:accent5>
      <a:accent6>
        <a:srgbClr val="865DA4"/>
      </a:accent6>
      <a:hlink>
        <a:srgbClr val="5D0096"/>
      </a:hlink>
      <a:folHlink>
        <a:srgbClr val="595959"/>
      </a:folHlink>
    </a:clrScheme>
    <a:fontScheme name="Custom 3">
      <a:majorFont>
        <a:latin typeface="Barlow Condensed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ulty_of_engineering_powerpoint_template_16-9_widescreen" id="{987C9BB4-A0D7-4E4D-8D46-56A52F7D2DA8}" vid="{9C87E2C4-D19B-8F42-9558-536F7D440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d8f0207-1964-4a5e-9049-2927796093eb">
      <Terms xmlns="http://schemas.microsoft.com/office/infopath/2007/PartnerControls"/>
    </lcf76f155ced4ddcb4097134ff3c332f>
    <TaxCatchAll xmlns="9bed8fe0-fd4c-4f92-9936-a2497f3396f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35D3CEC2F76A4CA1EC3507E2D03D36" ma:contentTypeVersion="16" ma:contentTypeDescription="Create a new document." ma:contentTypeScope="" ma:versionID="bb97bee70b1606bbb700640dacabe47f">
  <xsd:schema xmlns:xsd="http://www.w3.org/2001/XMLSchema" xmlns:xs="http://www.w3.org/2001/XMLSchema" xmlns:p="http://schemas.microsoft.com/office/2006/metadata/properties" xmlns:ns2="9bed8fe0-fd4c-4f92-9936-a2497f3396f6" xmlns:ns3="5d8f0207-1964-4a5e-9049-2927796093eb" targetNamespace="http://schemas.microsoft.com/office/2006/metadata/properties" ma:root="true" ma:fieldsID="5de26a37e5c2406e777d4ddd47cd8e40" ns2:_="" ns3:_="">
    <xsd:import namespace="9bed8fe0-fd4c-4f92-9936-a2497f3396f6"/>
    <xsd:import namespace="5d8f0207-1964-4a5e-9049-2927796093e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ed8fe0-fd4c-4f92-9936-a2497f3396f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ba7b523d-fb2c-44c1-96a9-2a2e1bedae48}" ma:internalName="TaxCatchAll" ma:showField="CatchAllData" ma:web="9bed8fe0-fd4c-4f92-9936-a2497f3396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f0207-1964-4a5e-9049-2927796093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bf906fe-3e8e-4b22-a6fd-bde302b9218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F4C4DB-07ED-49AD-9A79-4094EE45E6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6C92BA-2C15-4648-8094-8AE24EF764A2}">
  <ds:schemaRefs>
    <ds:schemaRef ds:uri="5d8f0207-1964-4a5e-9049-2927796093eb"/>
    <ds:schemaRef ds:uri="9bed8fe0-fd4c-4f92-9936-a2497f3396f6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796CB3A-B122-4517-855C-0F4A88E980E9}">
  <ds:schemaRefs>
    <ds:schemaRef ds:uri="5d8f0207-1964-4a5e-9049-2927796093eb"/>
    <ds:schemaRef ds:uri="9bed8fe0-fd4c-4f92-9936-a2497f3396f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a9ee03e0-b78c-4998-8bf4-79b266b85105}" enabled="1" method="Standard" siteId="{723a5a87-f39a-4a22-9247-3fc240c0139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engineering_powerpoint_template_16-9_widescreen</Template>
  <TotalTime>882</TotalTime>
  <Words>639</Words>
  <Application>Microsoft Office PowerPoint</Application>
  <PresentationFormat>Widescreen</PresentationFormat>
  <Paragraphs>139</Paragraphs>
  <Slides>12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Barlow</vt:lpstr>
      <vt:lpstr>Barlow Condensed</vt:lpstr>
      <vt:lpstr>Calibri</vt:lpstr>
      <vt:lpstr>Cambria Math</vt:lpstr>
      <vt:lpstr>Georgia</vt:lpstr>
      <vt:lpstr>Verdana</vt:lpstr>
      <vt:lpstr>Wingdings</vt:lpstr>
      <vt:lpstr>UofWaterloo_WhiteBkgrd</vt:lpstr>
      <vt:lpstr>A LOW-COST, RECONFIGURABLE THIN-FILM INSPECTION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IN THIS SPACE HERE</dc:title>
  <dc:creator>Silas Ifeanyi</dc:creator>
  <cp:lastModifiedBy>Silas Ifeanyi</cp:lastModifiedBy>
  <cp:revision>2</cp:revision>
  <dcterms:created xsi:type="dcterms:W3CDTF">2025-11-13T09:18:38Z</dcterms:created>
  <dcterms:modified xsi:type="dcterms:W3CDTF">2025-11-19T05:52:56Z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0x0101009535D3CEC2F76A4CA1EC3507E2D03D36</vt:lpwstr>
  </property>
</Properties>
</file>